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72" r:id="rId4"/>
  </p:sldMasterIdLst>
  <p:notesMasterIdLst>
    <p:notesMasterId r:id="rId24"/>
  </p:notesMasterIdLst>
  <p:handoutMasterIdLst>
    <p:handoutMasterId r:id="rId25"/>
  </p:handoutMasterIdLst>
  <p:sldIdLst>
    <p:sldId id="3493" r:id="rId5"/>
    <p:sldId id="3499" r:id="rId6"/>
    <p:sldId id="3514" r:id="rId7"/>
    <p:sldId id="3492" r:id="rId8"/>
    <p:sldId id="3494" r:id="rId9"/>
    <p:sldId id="3516" r:id="rId10"/>
    <p:sldId id="3495" r:id="rId11"/>
    <p:sldId id="3517" r:id="rId12"/>
    <p:sldId id="3496" r:id="rId13"/>
    <p:sldId id="3519" r:id="rId14"/>
    <p:sldId id="3503" r:id="rId15"/>
    <p:sldId id="3520" r:id="rId16"/>
    <p:sldId id="3527" r:id="rId17"/>
    <p:sldId id="3528" r:id="rId18"/>
    <p:sldId id="3522" r:id="rId19"/>
    <p:sldId id="3524" r:id="rId20"/>
    <p:sldId id="3525" r:id="rId21"/>
    <p:sldId id="3526" r:id="rId22"/>
    <p:sldId id="3529" r:id="rId23"/>
  </p:sldIdLst>
  <p:sldSz cx="5145088" cy="9144000"/>
  <p:notesSz cx="6858000" cy="9144000"/>
  <p:defaultTextStyle>
    <a:defPPr>
      <a:defRPr lang="en-US"/>
    </a:defPPr>
    <a:lvl1pPr marL="0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1pPr>
    <a:lvl2pPr marL="342819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2pPr>
    <a:lvl3pPr marL="685639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3pPr>
    <a:lvl4pPr marL="1028457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4pPr>
    <a:lvl5pPr marL="1371276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5pPr>
    <a:lvl6pPr marL="1714096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6pPr>
    <a:lvl7pPr marL="2056915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7pPr>
    <a:lvl8pPr marL="2399733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8pPr>
    <a:lvl9pPr marL="2742554" algn="l" defTabSz="685639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any News/ ACID Templates" id="{B8A408DC-E214-2D4C-8C52-895772A3DD6C}">
          <p14:sldIdLst>
            <p14:sldId id="3493"/>
            <p14:sldId id="3499"/>
            <p14:sldId id="3514"/>
          </p14:sldIdLst>
        </p14:section>
        <p14:section name="Regional" id="{C2BDD2E6-7B77-2D43-8148-30A212DFED9C}">
          <p14:sldIdLst>
            <p14:sldId id="3492"/>
            <p14:sldId id="3494"/>
            <p14:sldId id="3516"/>
            <p14:sldId id="3495"/>
            <p14:sldId id="3517"/>
            <p14:sldId id="3496"/>
            <p14:sldId id="3519"/>
            <p14:sldId id="3503"/>
            <p14:sldId id="3520"/>
          </p14:sldIdLst>
        </p14:section>
        <p14:section name="India" id="{3AD1557C-94BE-BD49-A188-C7BA34CCFDB3}">
          <p14:sldIdLst>
            <p14:sldId id="3527"/>
            <p14:sldId id="3528"/>
            <p14:sldId id="3522"/>
            <p14:sldId id="3524"/>
            <p14:sldId id="3525"/>
            <p14:sldId id="3526"/>
            <p14:sldId id="35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/>
  <p:cmAuthor id="3" name="Mary Feil-Jacobs" initials="MF" lastIdx="22" clrIdx="3"/>
  <p:cmAuthor id="4" name="Elena Dvorkina" initials="ED" lastIdx="40" clrIdx="4">
    <p:extLst>
      <p:ext uri="{19B8F6BF-5375-455C-9EA6-DF929625EA0E}">
        <p15:presenceInfo xmlns:p15="http://schemas.microsoft.com/office/powerpoint/2012/main" userId="Elena Dvorkina" providerId="None"/>
      </p:ext>
    </p:extLst>
  </p:cmAuthor>
  <p:cmAuthor id="5" name="Terri Sharp" initials="TS" lastIdx="13" clrIdx="5">
    <p:extLst>
      <p:ext uri="{19B8F6BF-5375-455C-9EA6-DF929625EA0E}">
        <p15:presenceInfo xmlns:p15="http://schemas.microsoft.com/office/powerpoint/2012/main" userId="S::v-tesharp@microsoft.com::76665415-21e8-4e00-9f58-d70feaf088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1D26"/>
    <a:srgbClr val="008577"/>
    <a:srgbClr val="1A98FF"/>
    <a:srgbClr val="7FCBFF"/>
    <a:srgbClr val="000098"/>
    <a:srgbClr val="232F3E"/>
    <a:srgbClr val="FFBB00"/>
    <a:srgbClr val="FFBC00"/>
    <a:srgbClr val="FDB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7" autoAdjust="0"/>
    <p:restoredTop sz="95890" autoAdjust="0"/>
  </p:normalViewPr>
  <p:slideViewPr>
    <p:cSldViewPr snapToGrid="0">
      <p:cViewPr varScale="1">
        <p:scale>
          <a:sx n="88" d="100"/>
          <a:sy n="88" d="100"/>
        </p:scale>
        <p:origin x="18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96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 panose="020B0603020204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73D87-9CDE-4A2D-82BA-965B142D361A}" type="datetime8">
              <a:rPr lang="en-US" smtClean="0">
                <a:latin typeface="Amazon Ember" panose="020B0603020204020204" pitchFamily="34" charset="0"/>
              </a:rPr>
              <a:t>9/12/24 2:24 PM</a:t>
            </a:fld>
            <a:endParaRPr lang="en-US" dirty="0">
              <a:latin typeface="Amazon Ember" panose="020B06030202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mazon Ember" panose="020B0603020204020204" pitchFamily="34" charset="0"/>
              </a:rPr>
              <a:t>‹#›</a:t>
            </a:fld>
            <a:endParaRPr lang="en-US" dirty="0">
              <a:latin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azon Ember" panose="020B06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azon Ember" panose="020B0603020204020204" pitchFamily="34" charset="0"/>
              </a:defRPr>
            </a:lvl1pPr>
          </a:lstStyle>
          <a:p>
            <a:fld id="{E6863479-B296-4EED-8E81-E27A1629093F}" type="datetime8">
              <a:rPr lang="en-US" smtClean="0"/>
              <a:t>9/12/24 2:24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azon Ember" panose="020B0603020204020204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85639" rtl="0" eaLnBrk="1" latinLnBrk="0" hangingPunct="1">
      <a:lnSpc>
        <a:spcPct val="90000"/>
      </a:lnSpc>
      <a:spcAft>
        <a:spcPts val="250"/>
      </a:spcAft>
      <a:defRPr sz="662" b="0" i="0" kern="1200">
        <a:solidFill>
          <a:schemeClr val="tx1"/>
        </a:solidFill>
        <a:latin typeface="Amazon Ember" panose="020B0603020204020204" pitchFamily="34" charset="0"/>
        <a:ea typeface="+mn-ea"/>
        <a:cs typeface="+mn-cs"/>
      </a:defRPr>
    </a:lvl1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760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India catergory_large image + tex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084263"/>
            <a:ext cx="3681413" cy="3246437"/>
          </a:xfrm>
        </p:spPr>
        <p:txBody>
          <a:bodyPr lIns="0" tIns="0" rIns="0" bIns="0">
            <a:noAutofit/>
          </a:bodyPr>
          <a:lstStyle>
            <a:lvl1pPr>
              <a:lnSpc>
                <a:spcPts val="4000"/>
              </a:lnSpc>
              <a:spcAft>
                <a:spcPts val="1600"/>
              </a:spcAft>
              <a:defRPr sz="4000" spc="50" baseline="0">
                <a:latin typeface="Ember Modern Display Standard" panose="020B0503020204020204" pitchFamily="34" charset="0"/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872038"/>
            <a:ext cx="5145088" cy="4271962"/>
          </a:xfrm>
          <a:solidFill>
            <a:schemeClr val="bg1">
              <a:lumMod val="95000"/>
            </a:schemeClr>
          </a:solidFill>
        </p:spPr>
        <p:txBody>
          <a:bodyPr lIns="324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187F4-DEAD-DACB-CC50-451B51BD5E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4388" y="5151438"/>
            <a:ext cx="1123950" cy="11239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ts val="1400"/>
              </a:lnSpc>
              <a:defRPr sz="1400"/>
            </a:lvl1pPr>
          </a:lstStyle>
          <a:p>
            <a:r>
              <a:rPr lang="en-US" dirty="0"/>
              <a:t>Insert QR code</a:t>
            </a:r>
          </a:p>
        </p:txBody>
      </p:sp>
    </p:spTree>
    <p:extLst>
      <p:ext uri="{BB962C8B-B14F-4D97-AF65-F5344CB8AC3E}">
        <p14:creationId xmlns:p14="http://schemas.microsoft.com/office/powerpoint/2010/main" val="133516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India catergory_multi image + tex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6589AF-E14D-C094-D11F-33B315497B90}"/>
              </a:ext>
            </a:extLst>
          </p:cNvPr>
          <p:cNvSpPr/>
          <p:nvPr userDrawn="1"/>
        </p:nvSpPr>
        <p:spPr bwMode="auto">
          <a:xfrm>
            <a:off x="0" y="807829"/>
            <a:ext cx="5143641" cy="8336171"/>
          </a:xfrm>
          <a:prstGeom prst="rect">
            <a:avLst/>
          </a:prstGeom>
          <a:solidFill>
            <a:srgbClr val="FFBB00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084263"/>
            <a:ext cx="3681413" cy="3246437"/>
          </a:xfrm>
        </p:spPr>
        <p:txBody>
          <a:bodyPr lIns="0" tIns="0" rIns="0" bIns="0">
            <a:noAutofit/>
          </a:bodyPr>
          <a:lstStyle>
            <a:lvl1pPr>
              <a:lnSpc>
                <a:spcPts val="4000"/>
              </a:lnSpc>
              <a:spcAft>
                <a:spcPts val="1600"/>
              </a:spcAft>
              <a:defRPr sz="4000" spc="50" baseline="0">
                <a:latin typeface="Ember Modern Display Standard" panose="020B0503020204020204" pitchFamily="34" charset="0"/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826" y="2842400"/>
            <a:ext cx="1784350" cy="1779585"/>
          </a:xfrm>
          <a:solidFill>
            <a:schemeClr val="bg1">
              <a:lumMod val="95000"/>
            </a:schemeClr>
          </a:solidFill>
        </p:spPr>
        <p:txBody>
          <a:bodyPr lIns="324000">
            <a:normAutofit/>
          </a:bodyPr>
          <a:lstStyle>
            <a:lvl1pPr>
              <a:lnSpc>
                <a:spcPts val="2400"/>
              </a:lnSpc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5B148C45-850C-1A0E-DE1D-10D592709A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826" y="4871225"/>
            <a:ext cx="1784350" cy="1779585"/>
          </a:xfrm>
          <a:solidFill>
            <a:schemeClr val="bg1">
              <a:lumMod val="95000"/>
            </a:schemeClr>
          </a:solidFill>
        </p:spPr>
        <p:txBody>
          <a:bodyPr lIns="324000">
            <a:normAutofit/>
          </a:bodyPr>
          <a:lstStyle>
            <a:lvl1pPr>
              <a:lnSpc>
                <a:spcPts val="2400"/>
              </a:lnSpc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FAA490-BD7D-11E6-DC3C-C10198FF68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9706" y="2843213"/>
            <a:ext cx="1874838" cy="1778000"/>
          </a:xfrm>
        </p:spPr>
        <p:txBody>
          <a:bodyPr/>
          <a:lstStyle>
            <a:lvl1pPr>
              <a:lnSpc>
                <a:spcPts val="2000"/>
              </a:lnSpc>
              <a:spcAft>
                <a:spcPts val="400"/>
              </a:spcAft>
              <a:defRPr sz="1600" b="0">
                <a:latin typeface="+mn-lt"/>
              </a:defRPr>
            </a:lvl1pPr>
            <a:lvl2pPr>
              <a:lnSpc>
                <a:spcPts val="1800"/>
              </a:lnSpc>
              <a:spcAft>
                <a:spcPts val="400"/>
              </a:spcAft>
              <a:defRPr sz="1400"/>
            </a:lvl2pPr>
            <a:lvl3pPr>
              <a:lnSpc>
                <a:spcPts val="1800"/>
              </a:lnSpc>
              <a:spcAft>
                <a:spcPts val="400"/>
              </a:spcAft>
              <a:defRPr sz="1400"/>
            </a:lvl3pPr>
            <a:lvl4pPr>
              <a:lnSpc>
                <a:spcPts val="1600"/>
              </a:lnSpc>
              <a:spcAft>
                <a:spcPts val="400"/>
              </a:spcAft>
              <a:defRPr sz="1200"/>
            </a:lvl4pPr>
            <a:lvl5pPr>
              <a:lnSpc>
                <a:spcPts val="1600"/>
              </a:lnSpc>
              <a:spcAft>
                <a:spcPts val="4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4790C8E-49D9-2C07-6237-227ED6415B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9706" y="4868863"/>
            <a:ext cx="1874838" cy="1778000"/>
          </a:xfrm>
        </p:spPr>
        <p:txBody>
          <a:bodyPr/>
          <a:lstStyle>
            <a:lvl1pPr>
              <a:lnSpc>
                <a:spcPts val="2000"/>
              </a:lnSpc>
              <a:spcAft>
                <a:spcPts val="400"/>
              </a:spcAft>
              <a:defRPr sz="1600" b="0">
                <a:latin typeface="+mn-lt"/>
              </a:defRPr>
            </a:lvl1pPr>
            <a:lvl2pPr>
              <a:lnSpc>
                <a:spcPts val="1800"/>
              </a:lnSpc>
              <a:spcAft>
                <a:spcPts val="400"/>
              </a:spcAft>
              <a:defRPr sz="1400"/>
            </a:lvl2pPr>
            <a:lvl3pPr>
              <a:lnSpc>
                <a:spcPts val="1800"/>
              </a:lnSpc>
              <a:spcAft>
                <a:spcPts val="400"/>
              </a:spcAft>
              <a:defRPr sz="1400"/>
            </a:lvl3pPr>
            <a:lvl4pPr>
              <a:lnSpc>
                <a:spcPts val="1600"/>
              </a:lnSpc>
              <a:spcAft>
                <a:spcPts val="400"/>
              </a:spcAft>
              <a:defRPr sz="1200"/>
            </a:lvl4pPr>
            <a:lvl5pPr>
              <a:lnSpc>
                <a:spcPts val="1600"/>
              </a:lnSpc>
              <a:spcAft>
                <a:spcPts val="4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760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+ tex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952501"/>
            <a:ext cx="3681413" cy="3246437"/>
          </a:xfrm>
        </p:spPr>
        <p:txBody>
          <a:bodyPr lIns="0" tIns="0" rIns="0" bIns="0">
            <a:noAutofit/>
          </a:bodyPr>
          <a:lstStyle>
            <a:lvl1pPr>
              <a:lnSpc>
                <a:spcPts val="4000"/>
              </a:lnSpc>
              <a:spcAft>
                <a:spcPts val="1600"/>
              </a:spcAft>
              <a:defRPr sz="4000" spc="50" baseline="0">
                <a:latin typeface="Ember Modern Display Standard" panose="020B0503020204020204" pitchFamily="34" charset="0"/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602163"/>
            <a:ext cx="5145088" cy="4541837"/>
          </a:xfrm>
          <a:solidFill>
            <a:schemeClr val="bg1">
              <a:lumMod val="95000"/>
            </a:schemeClr>
          </a:solidFill>
        </p:spPr>
        <p:txBody>
          <a:bodyPr lIns="324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46736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6:9 image + long tex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952501"/>
            <a:ext cx="3741738" cy="3246437"/>
          </a:xfrm>
        </p:spPr>
        <p:txBody>
          <a:bodyPr lIns="0" tIns="0" rIns="0" bIns="0">
            <a:noAutofit/>
          </a:bodyPr>
          <a:lstStyle>
            <a:lvl1pPr>
              <a:lnSpc>
                <a:spcPts val="4000"/>
              </a:lnSpc>
              <a:spcAft>
                <a:spcPts val="1600"/>
              </a:spcAft>
              <a:defRPr sz="4000" spc="50" baseline="0">
                <a:latin typeface="Ember Modern Display Standard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231732"/>
            <a:ext cx="5145088" cy="2912268"/>
          </a:xfrm>
          <a:solidFill>
            <a:schemeClr val="bg1">
              <a:lumMod val="95000"/>
            </a:schemeClr>
          </a:solidFill>
        </p:spPr>
        <p:txBody>
          <a:bodyPr lIns="324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9148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 + multipl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952501"/>
            <a:ext cx="3681413" cy="3246437"/>
          </a:xfrm>
        </p:spPr>
        <p:txBody>
          <a:bodyPr lIns="0" tIns="0" rIns="0" bIns="0">
            <a:noAutofit/>
          </a:bodyPr>
          <a:lstStyle>
            <a:lvl1pPr>
              <a:lnSpc>
                <a:spcPts val="4000"/>
              </a:lnSpc>
              <a:spcAft>
                <a:spcPts val="1600"/>
              </a:spcAft>
              <a:defRPr sz="4000">
                <a:latin typeface="Ember Modern Display Standard" panose="020B0503020204020204" pitchFamily="34" charset="0"/>
              </a:defRPr>
            </a:lvl1pPr>
            <a:lvl2pPr>
              <a:defRPr b="0" baseline="0">
                <a:latin typeface="+mn-lt"/>
              </a:defRPr>
            </a:lvl2pPr>
            <a:lvl3pPr>
              <a:defRPr b="0" baseline="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69D093-8E4A-10F0-BC78-8CD81DD042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602163"/>
            <a:ext cx="2571750" cy="2239962"/>
          </a:xfrm>
          <a:solidFill>
            <a:schemeClr val="bg1">
              <a:lumMod val="95000"/>
            </a:schemeClr>
          </a:solidFill>
        </p:spPr>
        <p:txBody>
          <a:bodyPr lIns="288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5AA73B-5CA9-33FC-FEFC-6B07E78762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71748" y="4602164"/>
            <a:ext cx="2571752" cy="2239962"/>
          </a:xfrm>
          <a:solidFill>
            <a:schemeClr val="bg1">
              <a:lumMod val="95000"/>
            </a:schemeClr>
          </a:solidFill>
        </p:spPr>
        <p:txBody>
          <a:bodyPr lIns="324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8D2A87-22B5-B0F8-2F03-F1C7ED6FA6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842125"/>
            <a:ext cx="2571748" cy="2301875"/>
          </a:xfrm>
          <a:solidFill>
            <a:schemeClr val="bg1">
              <a:lumMod val="95000"/>
            </a:schemeClr>
          </a:solidFill>
        </p:spPr>
        <p:txBody>
          <a:bodyPr lIns="324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14D85F-6ADC-27C4-0C6E-A013DDF3D2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1748" y="6842125"/>
            <a:ext cx="2573340" cy="2301875"/>
          </a:xfrm>
          <a:solidFill>
            <a:schemeClr val="bg1">
              <a:lumMod val="95000"/>
            </a:schemeClr>
          </a:solidFill>
        </p:spPr>
        <p:txBody>
          <a:bodyPr lIns="324000"/>
          <a:lstStyle>
            <a:lvl1pPr>
              <a:defRPr sz="16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001833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n/ image lis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952501"/>
            <a:ext cx="3681413" cy="1485899"/>
          </a:xfrm>
        </p:spPr>
        <p:txBody>
          <a:bodyPr lIns="0" tIns="0" rIns="0" bIns="0">
            <a:noAutofit/>
          </a:bodyPr>
          <a:lstStyle>
            <a:lvl1pPr>
              <a:spcAft>
                <a:spcPts val="1600"/>
              </a:spcAft>
              <a:defRPr spc="50" baseline="0">
                <a:latin typeface="Ember Modern Display Standard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6600" y="3116263"/>
            <a:ext cx="1352550" cy="1352550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2BA97-9AC1-88AF-916C-8B390576E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851" y="3116264"/>
            <a:ext cx="2179637" cy="1350962"/>
          </a:xfrm>
        </p:spPr>
        <p:txBody>
          <a:bodyPr anchor="ctr"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DB9F5527-D6DB-6CF1-4939-C7ECADEE59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6600" y="4872037"/>
            <a:ext cx="1352550" cy="1352550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54C294-B124-631D-929D-7D1140C3F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8851" y="4872038"/>
            <a:ext cx="2179637" cy="1350962"/>
          </a:xfrm>
        </p:spPr>
        <p:txBody>
          <a:bodyPr anchor="ctr"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1A2B3D6C-7DA0-65E4-2672-1CA0ACB5E29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600" y="6627810"/>
            <a:ext cx="1352550" cy="1352550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BBF312-508A-E038-88F4-CF20501010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28851" y="6627811"/>
            <a:ext cx="2179637" cy="1350962"/>
          </a:xfrm>
        </p:spPr>
        <p:txBody>
          <a:bodyPr anchor="ctr"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896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con/ image lis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952501"/>
            <a:ext cx="3681413" cy="1485899"/>
          </a:xfrm>
        </p:spPr>
        <p:txBody>
          <a:bodyPr lIns="0" tIns="0" rIns="0" bIns="0">
            <a:noAutofit/>
          </a:bodyPr>
          <a:lstStyle>
            <a:lvl1pPr>
              <a:spcAft>
                <a:spcPts val="1600"/>
              </a:spcAft>
              <a:defRPr spc="50" baseline="0">
                <a:latin typeface="Ember Modern Display Standard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6599" y="2582862"/>
            <a:ext cx="1430337" cy="1346201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2BA97-9AC1-88AF-916C-8B390576E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01" y="4073835"/>
            <a:ext cx="1430337" cy="536266"/>
          </a:xfrm>
        </p:spPr>
        <p:txBody>
          <a:bodyPr anchor="t"/>
          <a:lstStyle>
            <a:lvl4pPr>
              <a:lnSpc>
                <a:spcPts val="1200"/>
              </a:lnSpc>
              <a:spcAft>
                <a:spcPts val="400"/>
              </a:spcAft>
              <a:defRPr sz="1200" b="1"/>
            </a:lvl4pPr>
            <a:lvl5pPr>
              <a:lnSpc>
                <a:spcPts val="1200"/>
              </a:lnSpc>
              <a:spcAft>
                <a:spcPts val="400"/>
              </a:spcAft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29A34FEA-9FCD-3E2A-2759-79C4125DBD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78148" y="2582862"/>
            <a:ext cx="1430337" cy="1346201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81A1E96-27A2-1443-FF75-55832E11A0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8150" y="4073835"/>
            <a:ext cx="1430337" cy="536266"/>
          </a:xfrm>
        </p:spPr>
        <p:txBody>
          <a:bodyPr anchor="t"/>
          <a:lstStyle>
            <a:lvl4pPr>
              <a:lnSpc>
                <a:spcPts val="1200"/>
              </a:lnSpc>
              <a:spcAft>
                <a:spcPts val="400"/>
              </a:spcAft>
              <a:defRPr sz="1200" b="1"/>
            </a:lvl4pPr>
            <a:lvl5pPr>
              <a:lnSpc>
                <a:spcPts val="1200"/>
              </a:lnSpc>
              <a:spcAft>
                <a:spcPts val="400"/>
              </a:spcAft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542DF869-5DD7-467B-A985-1D253D311E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599" y="4754873"/>
            <a:ext cx="1430337" cy="1346201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7BD31E-BFC6-FF05-0C1D-E92C79664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601" y="6245846"/>
            <a:ext cx="1430337" cy="536266"/>
          </a:xfrm>
        </p:spPr>
        <p:txBody>
          <a:bodyPr anchor="t"/>
          <a:lstStyle>
            <a:lvl4pPr>
              <a:lnSpc>
                <a:spcPts val="1200"/>
              </a:lnSpc>
              <a:spcAft>
                <a:spcPts val="400"/>
              </a:spcAft>
              <a:defRPr sz="1200" b="1"/>
            </a:lvl4pPr>
            <a:lvl5pPr>
              <a:lnSpc>
                <a:spcPts val="1200"/>
              </a:lnSpc>
              <a:spcAft>
                <a:spcPts val="400"/>
              </a:spcAft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B98D6202-743B-2E12-C0B2-FCB96BCA0F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78148" y="4754873"/>
            <a:ext cx="1430337" cy="1346201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9FC7EF3-35D1-C322-B992-68A7BB7030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8150" y="6245846"/>
            <a:ext cx="1430337" cy="536266"/>
          </a:xfrm>
        </p:spPr>
        <p:txBody>
          <a:bodyPr anchor="t"/>
          <a:lstStyle>
            <a:lvl4pPr>
              <a:lnSpc>
                <a:spcPts val="1200"/>
              </a:lnSpc>
              <a:spcAft>
                <a:spcPts val="400"/>
              </a:spcAft>
              <a:defRPr sz="1200" b="1"/>
            </a:lvl4pPr>
            <a:lvl5pPr>
              <a:lnSpc>
                <a:spcPts val="1200"/>
              </a:lnSpc>
              <a:spcAft>
                <a:spcPts val="400"/>
              </a:spcAft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D3ADFE54-C2AD-3AC5-B469-7F26F9A7858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6599" y="6913563"/>
            <a:ext cx="1430337" cy="1346201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8E20CB1-1148-7C8A-28D5-61B5D7A772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601" y="8404536"/>
            <a:ext cx="1430337" cy="536266"/>
          </a:xfrm>
        </p:spPr>
        <p:txBody>
          <a:bodyPr anchor="t"/>
          <a:lstStyle>
            <a:lvl4pPr>
              <a:lnSpc>
                <a:spcPts val="1200"/>
              </a:lnSpc>
              <a:spcAft>
                <a:spcPts val="400"/>
              </a:spcAft>
              <a:defRPr sz="1200" b="1"/>
            </a:lvl4pPr>
            <a:lvl5pPr>
              <a:lnSpc>
                <a:spcPts val="1200"/>
              </a:lnSpc>
              <a:spcAft>
                <a:spcPts val="400"/>
              </a:spcAft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103D6A0E-35EF-3D7E-4A5B-2EEBC799D9D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978148" y="6913563"/>
            <a:ext cx="1430337" cy="1346201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7C2EAB1-4076-D7EF-D772-27734B9C34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8150" y="8404536"/>
            <a:ext cx="1430337" cy="536266"/>
          </a:xfrm>
        </p:spPr>
        <p:txBody>
          <a:bodyPr anchor="t"/>
          <a:lstStyle>
            <a:lvl4pPr>
              <a:lnSpc>
                <a:spcPts val="1200"/>
              </a:lnSpc>
              <a:spcAft>
                <a:spcPts val="400"/>
              </a:spcAft>
              <a:defRPr sz="1200" b="1"/>
            </a:lvl4pPr>
            <a:lvl5pPr>
              <a:lnSpc>
                <a:spcPts val="1200"/>
              </a:lnSpc>
              <a:spcAft>
                <a:spcPts val="400"/>
              </a:spcAft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89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ly bleed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2816" y="-12701"/>
            <a:ext cx="5177904" cy="2316163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A87F5253-9904-B787-1523-4B163ED44B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2816" y="2303463"/>
            <a:ext cx="5177904" cy="2316163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6E9A64B8-B3EE-41E8-F790-A43C06249D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2816" y="4619626"/>
            <a:ext cx="5177904" cy="2316163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ED720815-1286-40EF-8BE7-B9FB14B915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2816" y="6935789"/>
            <a:ext cx="5177904" cy="2208211"/>
          </a:xfrm>
          <a:solidFill>
            <a:schemeClr val="bg1">
              <a:lumMod val="95000"/>
            </a:schemeClr>
          </a:solidFill>
        </p:spPr>
        <p:txBody>
          <a:bodyPr lIns="36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5566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India catergory_large image + tex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36E5A1-B92B-1DEB-B243-D93A2AEAAF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760603"/>
            <a:ext cx="5145088" cy="8383397"/>
          </a:xfrm>
          <a:prstGeom prst="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084263"/>
            <a:ext cx="3681413" cy="3246437"/>
          </a:xfrm>
        </p:spPr>
        <p:txBody>
          <a:bodyPr lIns="0" tIns="0" rIns="0" bIns="0">
            <a:noAutofit/>
          </a:bodyPr>
          <a:lstStyle>
            <a:lvl1pPr>
              <a:lnSpc>
                <a:spcPts val="4000"/>
              </a:lnSpc>
              <a:spcAft>
                <a:spcPts val="1600"/>
              </a:spcAft>
              <a:defRPr sz="4000" spc="50" baseline="0">
                <a:latin typeface="Ember Modern Display Standard" panose="020B0503020204020204" pitchFamily="34" charset="0"/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4" name="Picture 3" descr="A polaroid photo frame with a black background&#10;&#10;Description automatically generated">
            <a:extLst>
              <a:ext uri="{FF2B5EF4-FFF2-40B4-BE49-F238E27FC236}">
                <a16:creationId xmlns:a16="http://schemas.microsoft.com/office/drawing/2014/main" id="{2496C00B-DE9B-D678-FD83-C028E86DD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4" y="4907299"/>
            <a:ext cx="2505706" cy="294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8F3B9-3E62-4C47-A325-EB71CC0A4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2957" y="5296426"/>
            <a:ext cx="2365569" cy="3888278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8836" y="5032503"/>
            <a:ext cx="2234864" cy="2279522"/>
          </a:xfrm>
          <a:solidFill>
            <a:schemeClr val="bg1"/>
          </a:solidFill>
        </p:spPr>
        <p:txBody>
          <a:bodyPr lIns="324000">
            <a:normAutofit/>
          </a:bodyPr>
          <a:lstStyle>
            <a:lvl1pPr algn="l">
              <a:lnSpc>
                <a:spcPts val="2400"/>
              </a:lnSpc>
              <a:defRPr sz="1400"/>
            </a:lvl1pPr>
          </a:lstStyle>
          <a:p>
            <a:r>
              <a:rPr lang="en-US" dirty="0"/>
              <a:t>       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33314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ndia catergory_large image + tex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B37E8B-09F8-C072-DE14-01ADB7A37CEC}"/>
              </a:ext>
            </a:extLst>
          </p:cNvPr>
          <p:cNvSpPr txBox="1"/>
          <p:nvPr userDrawn="1"/>
        </p:nvSpPr>
        <p:spPr>
          <a:xfrm>
            <a:off x="-67477" y="40304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685639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4FDED9-0519-4AC3-7FEE-02AA374F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084263"/>
            <a:ext cx="3681413" cy="3246437"/>
          </a:xfrm>
        </p:spPr>
        <p:txBody>
          <a:bodyPr lIns="0" tIns="0" rIns="0" bIns="0">
            <a:noAutofit/>
          </a:bodyPr>
          <a:lstStyle>
            <a:lvl1pPr>
              <a:lnSpc>
                <a:spcPts val="4000"/>
              </a:lnSpc>
              <a:spcAft>
                <a:spcPts val="1600"/>
              </a:spcAft>
              <a:defRPr sz="4000" spc="50" baseline="0">
                <a:latin typeface="Ember Modern Display Standard" panose="020B0503020204020204" pitchFamily="34" charset="0"/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948C38-0E17-ED9B-0C9C-ECADFA0D6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446049"/>
            <a:ext cx="3741738" cy="103226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785E2F-5C00-E11B-2500-879A1447B9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872038"/>
            <a:ext cx="5145088" cy="4271962"/>
          </a:xfrm>
          <a:solidFill>
            <a:schemeClr val="bg1">
              <a:lumMod val="95000"/>
            </a:schemeClr>
          </a:solidFill>
        </p:spPr>
        <p:txBody>
          <a:bodyPr lIns="324000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84368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147DD702-6BED-5B4D-ADE3-DAC4E266EB3D}"/>
              </a:ext>
            </a:extLst>
          </p:cNvPr>
          <p:cNvGrpSpPr/>
          <p:nvPr userDrawn="1"/>
        </p:nvGrpSpPr>
        <p:grpSpPr>
          <a:xfrm>
            <a:off x="-176863" y="822437"/>
            <a:ext cx="176863" cy="7582241"/>
            <a:chOff x="-466725" y="806706"/>
            <a:chExt cx="419100" cy="56866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08B9720-E6F8-442B-9392-7DEBFA88025C}"/>
                </a:ext>
              </a:extLst>
            </p:cNvPr>
            <p:cNvCxnSpPr/>
            <p:nvPr userDrawn="1"/>
          </p:nvCxnSpPr>
          <p:spPr>
            <a:xfrm flipH="1">
              <a:off x="-466725" y="806706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D64273-1661-48D7-89F7-2F1B8F34794D}"/>
                </a:ext>
              </a:extLst>
            </p:cNvPr>
            <p:cNvCxnSpPr/>
            <p:nvPr userDrawn="1"/>
          </p:nvCxnSpPr>
          <p:spPr>
            <a:xfrm flipH="1">
              <a:off x="-466725" y="1213106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892CB1-A61D-4270-A3EA-7EAD317D1B66}"/>
                </a:ext>
              </a:extLst>
            </p:cNvPr>
            <p:cNvCxnSpPr/>
            <p:nvPr userDrawn="1"/>
          </p:nvCxnSpPr>
          <p:spPr>
            <a:xfrm flipH="1">
              <a:off x="-466725" y="1616062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0B05D4-A534-4576-8498-B0BEAEA8711E}"/>
                </a:ext>
              </a:extLst>
            </p:cNvPr>
            <p:cNvCxnSpPr/>
            <p:nvPr userDrawn="1"/>
          </p:nvCxnSpPr>
          <p:spPr>
            <a:xfrm flipH="1">
              <a:off x="-466725" y="2029337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74123C-59FE-4762-8CF1-11A49F6A61CA}"/>
                </a:ext>
              </a:extLst>
            </p:cNvPr>
            <p:cNvCxnSpPr/>
            <p:nvPr userDrawn="1"/>
          </p:nvCxnSpPr>
          <p:spPr>
            <a:xfrm flipH="1">
              <a:off x="-466725" y="4470400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B4A925-3C7C-44B6-A929-12DCBC9D2A05}"/>
                </a:ext>
              </a:extLst>
            </p:cNvPr>
            <p:cNvCxnSpPr/>
            <p:nvPr userDrawn="1"/>
          </p:nvCxnSpPr>
          <p:spPr>
            <a:xfrm flipH="1">
              <a:off x="-466725" y="6085353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E20707-B0B9-4152-BE53-B28451BC9924}"/>
                </a:ext>
              </a:extLst>
            </p:cNvPr>
            <p:cNvCxnSpPr/>
            <p:nvPr userDrawn="1"/>
          </p:nvCxnSpPr>
          <p:spPr>
            <a:xfrm flipH="1">
              <a:off x="-466725" y="6493387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120AAF-986A-D248-B075-B57EE20291BF}"/>
                </a:ext>
              </a:extLst>
            </p:cNvPr>
            <p:cNvCxnSpPr/>
            <p:nvPr userDrawn="1"/>
          </p:nvCxnSpPr>
          <p:spPr>
            <a:xfrm flipH="1">
              <a:off x="-466725" y="24291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8069A0-C117-F34E-B952-CD7065739D26}"/>
                </a:ext>
              </a:extLst>
            </p:cNvPr>
            <p:cNvCxnSpPr/>
            <p:nvPr userDrawn="1"/>
          </p:nvCxnSpPr>
          <p:spPr>
            <a:xfrm flipH="1">
              <a:off x="-466725" y="28355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5F2B67-D485-B84F-B8D6-F6AB1D46F61D}"/>
                </a:ext>
              </a:extLst>
            </p:cNvPr>
            <p:cNvCxnSpPr/>
            <p:nvPr userDrawn="1"/>
          </p:nvCxnSpPr>
          <p:spPr>
            <a:xfrm flipH="1">
              <a:off x="-466725" y="32419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DAFA10-5E5E-AD4E-9180-2728185D471E}"/>
                </a:ext>
              </a:extLst>
            </p:cNvPr>
            <p:cNvCxnSpPr/>
            <p:nvPr userDrawn="1"/>
          </p:nvCxnSpPr>
          <p:spPr>
            <a:xfrm flipH="1">
              <a:off x="-466725" y="36483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508812-FFFB-3F4C-B817-77F2BA4BDDA1}"/>
                </a:ext>
              </a:extLst>
            </p:cNvPr>
            <p:cNvCxnSpPr/>
            <p:nvPr userDrawn="1"/>
          </p:nvCxnSpPr>
          <p:spPr>
            <a:xfrm flipH="1">
              <a:off x="-466725" y="4060825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E974A1-E9FA-D440-8858-6B1FE022525F}"/>
                </a:ext>
              </a:extLst>
            </p:cNvPr>
            <p:cNvCxnSpPr/>
            <p:nvPr userDrawn="1"/>
          </p:nvCxnSpPr>
          <p:spPr>
            <a:xfrm flipH="1">
              <a:off x="-466725" y="4870706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34AADE-9348-ED44-AAD3-92C55DC06A71}"/>
                </a:ext>
              </a:extLst>
            </p:cNvPr>
            <p:cNvCxnSpPr/>
            <p:nvPr userDrawn="1"/>
          </p:nvCxnSpPr>
          <p:spPr>
            <a:xfrm flipH="1">
              <a:off x="-466725" y="52739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1523D4-7675-5749-A981-7E62DBA66A46}"/>
                </a:ext>
              </a:extLst>
            </p:cNvPr>
            <p:cNvCxnSpPr/>
            <p:nvPr userDrawn="1"/>
          </p:nvCxnSpPr>
          <p:spPr>
            <a:xfrm flipH="1">
              <a:off x="-466725" y="56803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hidden="1">
            <a:extLst>
              <a:ext uri="{FF2B5EF4-FFF2-40B4-BE49-F238E27FC236}">
                <a16:creationId xmlns:a16="http://schemas.microsoft.com/office/drawing/2014/main" id="{B8961405-6CD4-0C4C-BA2A-7E3BB06BF1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71967"/>
            <a:ext cx="5145088" cy="9144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F0A949-13E1-C307-9ABF-E656D48F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944563"/>
            <a:ext cx="3681414" cy="3657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7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</p:sldLayoutIdLst>
  <p:transition>
    <p:fade/>
  </p:transition>
  <p:hf sldNum="0" hdr="0" dt="0"/>
  <p:txStyles>
    <p:titleStyle>
      <a:lvl1pPr algn="l" defTabSz="393540" rtl="0" eaLnBrk="1" latinLnBrk="0" hangingPunct="1">
        <a:lnSpc>
          <a:spcPts val="1350"/>
        </a:lnSpc>
        <a:spcBef>
          <a:spcPct val="0"/>
        </a:spcBef>
        <a:spcAft>
          <a:spcPts val="254"/>
        </a:spcAft>
        <a:buNone/>
        <a:defRPr lang="en-US" sz="1350" b="1" i="0" kern="1200" cap="none" spc="0" baseline="0" dirty="0">
          <a:ln w="3175">
            <a:noFill/>
          </a:ln>
          <a:solidFill>
            <a:schemeClr val="tx1"/>
          </a:solidFill>
          <a:effectLst/>
          <a:latin typeface="+mj-lt"/>
          <a:ea typeface="Amazon Ember Medium" panose="020B0603020204030204" pitchFamily="34" charset="0"/>
          <a:cs typeface="Amazon Ember Medium" panose="020B0603020204030204" pitchFamily="34" charset="0"/>
        </a:defRPr>
      </a:lvl1pPr>
    </p:titleStyle>
    <p:bodyStyle>
      <a:lvl1pPr marL="0" marR="0" indent="0" algn="l" defTabSz="393540" rtl="0" eaLnBrk="1" fontAlgn="auto" latinLnBrk="0" hangingPunct="1">
        <a:lnSpc>
          <a:spcPts val="4000"/>
        </a:lnSpc>
        <a:spcBef>
          <a:spcPts val="0"/>
        </a:spcBef>
        <a:spcAft>
          <a:spcPts val="1600"/>
        </a:spcAft>
        <a:buClrTx/>
        <a:buSzPct val="90000"/>
        <a:buFont typeface="Wingdings" panose="05000000000000000000" pitchFamily="2" charset="2"/>
        <a:buNone/>
        <a:tabLst/>
        <a:defRPr sz="4000" b="1" i="0" kern="1200" spc="50" baseline="0">
          <a:solidFill>
            <a:srgbClr val="333632"/>
          </a:solidFill>
          <a:latin typeface="Ember Modern Display Standard" panose="020B0503020204020204" pitchFamily="34" charset="0"/>
          <a:ea typeface="+mn-ea"/>
          <a:cs typeface="+mn-cs"/>
        </a:defRPr>
      </a:lvl1pPr>
      <a:lvl2pPr marL="0" marR="0" indent="0" algn="l" defTabSz="393540" rtl="0" eaLnBrk="1" fontAlgn="auto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6"/>
        </a:buClr>
        <a:buSzPct val="90000"/>
        <a:buFontTx/>
        <a:buNone/>
        <a:tabLst/>
        <a:defRPr sz="2000" b="0" i="0" kern="1200" spc="0" baseline="0">
          <a:solidFill>
            <a:srgbClr val="333632"/>
          </a:solidFill>
          <a:latin typeface="+mn-lt"/>
          <a:ea typeface="+mn-ea"/>
          <a:cs typeface="+mn-cs"/>
        </a:defRPr>
      </a:lvl2pPr>
      <a:lvl3pPr marL="342900" marR="0" indent="-342900" algn="l" defTabSz="393540" rtl="0" eaLnBrk="1" fontAlgn="auto" latinLnBrk="0" hangingPunct="1">
        <a:lnSpc>
          <a:spcPts val="2400"/>
        </a:lnSpc>
        <a:spcBef>
          <a:spcPts val="0"/>
        </a:spcBef>
        <a:spcAft>
          <a:spcPts val="800"/>
        </a:spcAft>
        <a:buClrTx/>
        <a:buSzPct val="90000"/>
        <a:buFont typeface="Arial" panose="020B0604020202020204" pitchFamily="34" charset="0"/>
        <a:buChar char="•"/>
        <a:tabLst/>
        <a:defRPr sz="2000" b="0" i="0" kern="1200" spc="0" baseline="0">
          <a:solidFill>
            <a:srgbClr val="333632"/>
          </a:solidFill>
          <a:latin typeface="+mn-lt"/>
          <a:ea typeface="+mn-ea"/>
          <a:cs typeface="+mn-cs"/>
        </a:defRPr>
      </a:lvl3pPr>
      <a:lvl4pPr marL="0" marR="0" indent="0" algn="l" defTabSz="393540" rtl="0" eaLnBrk="1" fontAlgn="auto" latinLnBrk="0" hangingPunct="1">
        <a:lnSpc>
          <a:spcPts val="2000"/>
        </a:lnSpc>
        <a:spcBef>
          <a:spcPts val="0"/>
        </a:spcBef>
        <a:spcAft>
          <a:spcPts val="800"/>
        </a:spcAft>
        <a:buClr>
          <a:schemeClr val="accent6"/>
        </a:buClr>
        <a:buSzPct val="100000"/>
        <a:buFontTx/>
        <a:buNone/>
        <a:tabLst/>
        <a:defRPr sz="1600" b="0" i="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71450" marR="0" indent="-171450" algn="l" defTabSz="393540" rtl="0" eaLnBrk="1" fontAlgn="auto" latinLnBrk="0" hangingPunct="1">
        <a:lnSpc>
          <a:spcPts val="2000"/>
        </a:lnSpc>
        <a:spcBef>
          <a:spcPts val="0"/>
        </a:spcBef>
        <a:spcAft>
          <a:spcPts val="800"/>
        </a:spcAft>
        <a:buClrTx/>
        <a:buSzPct val="90000"/>
        <a:buFont typeface="Arial" panose="020B0604020202020204" pitchFamily="34" charset="0"/>
        <a:buChar char="•"/>
        <a:tabLst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393540" rtl="0" eaLnBrk="1" latinLnBrk="0" hangingPunct="1">
        <a:lnSpc>
          <a:spcPts val="380"/>
        </a:lnSpc>
        <a:spcBef>
          <a:spcPts val="85"/>
        </a:spcBef>
        <a:spcAft>
          <a:spcPts val="42"/>
        </a:spcAft>
        <a:buFont typeface="Arial" pitchFamily="34" charset="0"/>
        <a:buNone/>
        <a:defRPr sz="296" b="0" i="0" kern="1200" spc="0">
          <a:solidFill>
            <a:schemeClr val="tx1"/>
          </a:solidFill>
          <a:latin typeface="Amazon Ember" panose="020B0603020204020204" pitchFamily="34" charset="0"/>
          <a:ea typeface="+mn-ea"/>
          <a:cs typeface="+mn-cs"/>
        </a:defRPr>
      </a:lvl6pPr>
      <a:lvl7pPr marL="1279005" indent="-98386" algn="l" defTabSz="393540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75775" indent="-98386" algn="l" defTabSz="393540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72546" indent="-98386" algn="l" defTabSz="393540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6771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93540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90310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87080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83851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80620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77390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74160" algn="l" defTabSz="39354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2" pos="419" userDrawn="1">
          <p15:clr>
            <a:srgbClr val="547EBF"/>
          </p15:clr>
        </p15:guide>
        <p15:guide id="65" pos="701" userDrawn="1">
          <p15:clr>
            <a:srgbClr val="547EBF"/>
          </p15:clr>
        </p15:guide>
        <p15:guide id="66" pos="893" userDrawn="1">
          <p15:clr>
            <a:srgbClr val="547EBF"/>
          </p15:clr>
        </p15:guide>
        <p15:guide id="67" pos="932" userDrawn="1">
          <p15:clr>
            <a:srgbClr val="547EBF"/>
          </p15:clr>
        </p15:guide>
        <p15:guide id="68" pos="1167" userDrawn="1">
          <p15:clr>
            <a:srgbClr val="547EBF"/>
          </p15:clr>
        </p15:guide>
        <p15:guide id="69" pos="1129" userDrawn="1">
          <p15:clr>
            <a:srgbClr val="547EBF"/>
          </p15:clr>
        </p15:guide>
        <p15:guide id="70" pos="1404" userDrawn="1">
          <p15:clr>
            <a:srgbClr val="547EBF"/>
          </p15:clr>
        </p15:guide>
        <p15:guide id="71" pos="1365" userDrawn="1">
          <p15:clr>
            <a:srgbClr val="547EBF"/>
          </p15:clr>
        </p15:guide>
        <p15:guide id="72" pos="1837" userDrawn="1">
          <p15:clr>
            <a:srgbClr val="547EBF"/>
          </p15:clr>
        </p15:guide>
        <p15:guide id="73" pos="1602" userDrawn="1">
          <p15:clr>
            <a:srgbClr val="547EBF"/>
          </p15:clr>
        </p15:guide>
        <p15:guide id="74" pos="2074" userDrawn="1">
          <p15:clr>
            <a:srgbClr val="547EBF"/>
          </p15:clr>
        </p15:guide>
        <p15:guide id="75" pos="1876" userDrawn="1">
          <p15:clr>
            <a:srgbClr val="547EBF"/>
          </p15:clr>
        </p15:guide>
        <p15:guide id="76" pos="2113" userDrawn="1">
          <p15:clr>
            <a:srgbClr val="547EBF"/>
          </p15:clr>
        </p15:guide>
        <p15:guide id="77" pos="2310" userDrawn="1">
          <p15:clr>
            <a:srgbClr val="547EBF"/>
          </p15:clr>
        </p15:guide>
        <p15:guide id="78" pos="2546" userDrawn="1">
          <p15:clr>
            <a:srgbClr val="547EBF"/>
          </p15:clr>
        </p15:guide>
        <p15:guide id="79" pos="2350" userDrawn="1">
          <p15:clr>
            <a:srgbClr val="547EBF"/>
          </p15:clr>
        </p15:guide>
        <p15:guide id="80" pos="192" userDrawn="1">
          <p15:clr>
            <a:srgbClr val="547EBF"/>
          </p15:clr>
        </p15:guide>
        <p15:guide id="81" pos="3018" userDrawn="1">
          <p15:clr>
            <a:srgbClr val="C35EA4"/>
          </p15:clr>
        </p15:guide>
        <p15:guide id="82" pos="2783" userDrawn="1">
          <p15:clr>
            <a:srgbClr val="547EBF"/>
          </p15:clr>
        </p15:guide>
        <p15:guide id="107" pos="464" userDrawn="1">
          <p15:clr>
            <a:srgbClr val="547EBF"/>
          </p15:clr>
        </p15:guide>
        <p15:guide id="108" pos="656" userDrawn="1">
          <p15:clr>
            <a:srgbClr val="547EBF"/>
          </p15:clr>
        </p15:guide>
        <p15:guide id="122" pos="1640" userDrawn="1">
          <p15:clr>
            <a:srgbClr val="547EBF"/>
          </p15:clr>
        </p15:guide>
        <p15:guide id="140" pos="223" userDrawn="1">
          <p15:clr>
            <a:srgbClr val="C35EA4"/>
          </p15:clr>
        </p15:guide>
        <p15:guide id="141" pos="2821" userDrawn="1">
          <p15:clr>
            <a:srgbClr val="547EBF"/>
          </p15:clr>
        </p15:guide>
        <p15:guide id="155" pos="1621" userDrawn="1">
          <p15:clr>
            <a:srgbClr val="F26B43"/>
          </p15:clr>
        </p15:guide>
        <p15:guide id="156" orient="horz" pos="416" userDrawn="1">
          <p15:clr>
            <a:srgbClr val="5ACBF0"/>
          </p15:clr>
        </p15:guide>
        <p15:guide id="157" orient="horz" pos="346" userDrawn="1">
          <p15:clr>
            <a:srgbClr val="C35EA4"/>
          </p15:clr>
        </p15:guide>
        <p15:guide id="158" orient="horz" pos="595" userDrawn="1">
          <p15:clr>
            <a:srgbClr val="5ACBF0"/>
          </p15:clr>
        </p15:guide>
        <p15:guide id="159" orient="horz" pos="512" userDrawn="1">
          <p15:clr>
            <a:srgbClr val="FBAE40"/>
          </p15:clr>
        </p15:guide>
        <p15:guide id="160" orient="horz" pos="680" userDrawn="1">
          <p15:clr>
            <a:srgbClr val="5ACBF0"/>
          </p15:clr>
        </p15:guide>
        <p15:guide id="161" orient="horz" pos="765" userDrawn="1">
          <p15:clr>
            <a:srgbClr val="5ACBF0"/>
          </p15:clr>
        </p15:guide>
        <p15:guide id="162" orient="horz" pos="862" userDrawn="1">
          <p15:clr>
            <a:srgbClr val="FBAE40"/>
          </p15:clr>
        </p15:guide>
        <p15:guide id="163" orient="horz" pos="936" userDrawn="1">
          <p15:clr>
            <a:srgbClr val="5ACBF0"/>
          </p15:clr>
        </p15:guide>
        <p15:guide id="164" orient="horz" pos="1022" userDrawn="1">
          <p15:clr>
            <a:srgbClr val="5ACBF0"/>
          </p15:clr>
        </p15:guide>
        <p15:guide id="165" orient="horz" pos="1120" userDrawn="1">
          <p15:clr>
            <a:srgbClr val="5ACBF0"/>
          </p15:clr>
        </p15:guide>
        <p15:guide id="166" orient="horz" pos="1192" userDrawn="1">
          <p15:clr>
            <a:srgbClr val="FBAE40"/>
          </p15:clr>
        </p15:guide>
        <p15:guide id="167" orient="horz" pos="1280" userDrawn="1">
          <p15:clr>
            <a:srgbClr val="5ACBF0"/>
          </p15:clr>
        </p15:guide>
        <p15:guide id="168" orient="horz" pos="1363" userDrawn="1">
          <p15:clr>
            <a:srgbClr val="5ACBF0"/>
          </p15:clr>
        </p15:guide>
        <p15:guide id="169" orient="horz" pos="1451" userDrawn="1">
          <p15:clr>
            <a:srgbClr val="5ACBF0"/>
          </p15:clr>
        </p15:guide>
        <p15:guide id="170" orient="horz" pos="1536" userDrawn="1">
          <p15:clr>
            <a:srgbClr val="FBAE40"/>
          </p15:clr>
        </p15:guide>
        <p15:guide id="171" orient="horz" pos="1622" userDrawn="1">
          <p15:clr>
            <a:srgbClr val="5ACBF0"/>
          </p15:clr>
        </p15:guide>
        <p15:guide id="172" orient="horz" pos="1704" userDrawn="1">
          <p15:clr>
            <a:srgbClr val="5ACBF0"/>
          </p15:clr>
        </p15:guide>
        <p15:guide id="173" orient="horz" pos="1791" userDrawn="1">
          <p15:clr>
            <a:srgbClr val="5ACBF0"/>
          </p15:clr>
        </p15:guide>
        <p15:guide id="174" orient="horz" pos="1875" userDrawn="1">
          <p15:clr>
            <a:srgbClr val="FBAE40"/>
          </p15:clr>
        </p15:guide>
        <p15:guide id="175" orient="horz" pos="1963" userDrawn="1">
          <p15:clr>
            <a:srgbClr val="5ACBF0"/>
          </p15:clr>
        </p15:guide>
        <p15:guide id="176" orient="horz" pos="2041" userDrawn="1">
          <p15:clr>
            <a:srgbClr val="5ACBF0"/>
          </p15:clr>
        </p15:guide>
        <p15:guide id="177" orient="horz" pos="2131" userDrawn="1">
          <p15:clr>
            <a:srgbClr val="5ACBF0"/>
          </p15:clr>
        </p15:guide>
        <p15:guide id="178" orient="horz" pos="2216" userDrawn="1">
          <p15:clr>
            <a:srgbClr val="FBAE40"/>
          </p15:clr>
        </p15:guide>
        <p15:guide id="179" orient="horz" pos="2304" userDrawn="1">
          <p15:clr>
            <a:srgbClr val="5ACBF0"/>
          </p15:clr>
        </p15:guide>
        <p15:guide id="180" orient="horz" pos="2387" userDrawn="1">
          <p15:clr>
            <a:srgbClr val="5ACBF0"/>
          </p15:clr>
        </p15:guide>
        <p15:guide id="181" orient="horz" pos="2475" userDrawn="1">
          <p15:clr>
            <a:srgbClr val="5ACBF0"/>
          </p15:clr>
        </p15:guide>
        <p15:guide id="182" orient="horz" pos="2557" userDrawn="1">
          <p15:clr>
            <a:srgbClr val="FBAE40"/>
          </p15:clr>
        </p15:guide>
        <p15:guide id="183" orient="horz" pos="2645" userDrawn="1">
          <p15:clr>
            <a:srgbClr val="5ACBF0"/>
          </p15:clr>
        </p15:guide>
        <p15:guide id="184" orient="horz" pos="2728" userDrawn="1">
          <p15:clr>
            <a:srgbClr val="5ACBF0"/>
          </p15:clr>
        </p15:guide>
        <p15:guide id="185" orient="horz" pos="2811" userDrawn="1">
          <p15:clr>
            <a:srgbClr val="5ACBF0"/>
          </p15:clr>
        </p15:guide>
        <p15:guide id="186" orient="horz" pos="2899" userDrawn="1">
          <p15:clr>
            <a:srgbClr val="FBAE40"/>
          </p15:clr>
        </p15:guide>
        <p15:guide id="187" orient="horz" pos="2987" userDrawn="1">
          <p15:clr>
            <a:srgbClr val="5ACBF0"/>
          </p15:clr>
        </p15:guide>
        <p15:guide id="188" orient="horz" pos="3069" userDrawn="1">
          <p15:clr>
            <a:srgbClr val="5ACBF0"/>
          </p15:clr>
        </p15:guide>
        <p15:guide id="189" orient="horz" pos="3155" userDrawn="1">
          <p15:clr>
            <a:srgbClr val="5ACBF0"/>
          </p15:clr>
        </p15:guide>
        <p15:guide id="190" orient="horz" pos="3240" userDrawn="1">
          <p15:clr>
            <a:srgbClr val="FBAE40"/>
          </p15:clr>
        </p15:guide>
        <p15:guide id="191" orient="horz" pos="3328" userDrawn="1">
          <p15:clr>
            <a:srgbClr val="5ACBF0"/>
          </p15:clr>
        </p15:guide>
        <p15:guide id="192" orient="horz" pos="3587" userDrawn="1">
          <p15:clr>
            <a:srgbClr val="FBAE40"/>
          </p15:clr>
        </p15:guide>
        <p15:guide id="193" orient="horz" pos="3499" userDrawn="1">
          <p15:clr>
            <a:srgbClr val="5ACBF0"/>
          </p15:clr>
        </p15:guide>
        <p15:guide id="194" orient="horz" pos="3669" userDrawn="1">
          <p15:clr>
            <a:srgbClr val="5ACBF0"/>
          </p15:clr>
        </p15:guide>
        <p15:guide id="195" orient="horz" pos="3755" userDrawn="1">
          <p15:clr>
            <a:srgbClr val="5ACBF0"/>
          </p15:clr>
        </p15:guide>
        <p15:guide id="196" orient="horz" pos="3840" userDrawn="1">
          <p15:clr>
            <a:srgbClr val="5ACBF0"/>
          </p15:clr>
        </p15:guide>
        <p15:guide id="197" orient="horz" pos="3926" userDrawn="1">
          <p15:clr>
            <a:srgbClr val="FBAE40"/>
          </p15:clr>
        </p15:guide>
        <p15:guide id="198" orient="horz" pos="4008" userDrawn="1">
          <p15:clr>
            <a:srgbClr val="5ACBF0"/>
          </p15:clr>
        </p15:guide>
        <p15:guide id="199" orient="horz" pos="4179" userDrawn="1">
          <p15:clr>
            <a:srgbClr val="5ACBF0"/>
          </p15:clr>
        </p15:guide>
        <p15:guide id="200" orient="horz" pos="4264" userDrawn="1">
          <p15:clr>
            <a:srgbClr val="FBAE40"/>
          </p15:clr>
        </p15:guide>
        <p15:guide id="201" orient="horz" pos="4349" userDrawn="1">
          <p15:clr>
            <a:srgbClr val="5ACBF0"/>
          </p15:clr>
        </p15:guide>
        <p15:guide id="202" orient="horz" pos="4435" userDrawn="1">
          <p15:clr>
            <a:srgbClr val="5ACBF0"/>
          </p15:clr>
        </p15:guide>
        <p15:guide id="203" orient="horz" pos="4520" userDrawn="1">
          <p15:clr>
            <a:srgbClr val="5ACBF0"/>
          </p15:clr>
        </p15:guide>
        <p15:guide id="204" orient="horz" pos="4605" userDrawn="1">
          <p15:clr>
            <a:srgbClr val="FBAE40"/>
          </p15:clr>
        </p15:guide>
        <p15:guide id="205" orient="horz" pos="4691" userDrawn="1">
          <p15:clr>
            <a:srgbClr val="5ACBF0"/>
          </p15:clr>
        </p15:guide>
        <p15:guide id="206" orient="horz" pos="4779" userDrawn="1">
          <p15:clr>
            <a:srgbClr val="5ACBF0"/>
          </p15:clr>
        </p15:guide>
        <p15:guide id="207" orient="horz" pos="4864" userDrawn="1">
          <p15:clr>
            <a:srgbClr val="5ACBF0"/>
          </p15:clr>
        </p15:guide>
        <p15:guide id="208" orient="horz" pos="3411" userDrawn="1">
          <p15:clr>
            <a:srgbClr val="5ACBF0"/>
          </p15:clr>
        </p15:guide>
        <p15:guide id="209" orient="horz" pos="4096" userDrawn="1">
          <p15:clr>
            <a:srgbClr val="5ACBF0"/>
          </p15:clr>
        </p15:guide>
        <p15:guide id="210" orient="horz" pos="4947" userDrawn="1">
          <p15:clr>
            <a:srgbClr val="FBAE40"/>
          </p15:clr>
        </p15:guide>
        <p15:guide id="211" orient="horz" pos="5032" userDrawn="1">
          <p15:clr>
            <a:srgbClr val="5ACBF0"/>
          </p15:clr>
        </p15:guide>
        <p15:guide id="212" orient="horz" pos="5117" userDrawn="1">
          <p15:clr>
            <a:srgbClr val="5ACBF0"/>
          </p15:clr>
        </p15:guide>
        <p15:guide id="213" orient="horz" pos="5203" userDrawn="1">
          <p15:clr>
            <a:srgbClr val="5ACBF0"/>
          </p15:clr>
        </p15:guide>
        <p15:guide id="214" orient="horz" pos="5288" userDrawn="1">
          <p15:clr>
            <a:srgbClr val="FBAE40"/>
          </p15:clr>
        </p15:guide>
        <p15:guide id="215" orient="horz" pos="5376" userDrawn="1">
          <p15:clr>
            <a:srgbClr val="5ACBF0"/>
          </p15:clr>
        </p15:guide>
        <p15:guide id="216" orient="horz" pos="5455" userDrawn="1">
          <p15:clr>
            <a:srgbClr val="C35EA4"/>
          </p15:clr>
        </p15:guide>
        <p15:guide id="217" orient="horz" pos="3245" userDrawn="1">
          <p15:clr>
            <a:srgbClr val="FBAE40"/>
          </p15:clr>
        </p15:guide>
        <p15:guide id="218" orient="horz" pos="170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C08857-B2F8-7D71-FBC1-9050B5B18559}"/>
              </a:ext>
            </a:extLst>
          </p:cNvPr>
          <p:cNvSpPr/>
          <p:nvPr/>
        </p:nvSpPr>
        <p:spPr bwMode="auto">
          <a:xfrm>
            <a:off x="794" y="1"/>
            <a:ext cx="5143500" cy="9143999"/>
          </a:xfrm>
          <a:prstGeom prst="rect">
            <a:avLst/>
          </a:prstGeom>
          <a:solidFill>
            <a:srgbClr val="161D2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2937AB7-6E57-A3F4-6B9A-319D8BB10923}"/>
              </a:ext>
            </a:extLst>
          </p:cNvPr>
          <p:cNvSpPr txBox="1">
            <a:spLocks/>
          </p:cNvSpPr>
          <p:nvPr/>
        </p:nvSpPr>
        <p:spPr>
          <a:xfrm>
            <a:off x="736600" y="1368425"/>
            <a:ext cx="3686176" cy="320357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139918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1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marR="0" indent="0" algn="l" defTabSz="139918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1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marR="0" indent="0" algn="l" defTabSz="139918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1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marR="0" indent="0" algn="l" defTabSz="139918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1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marR="0" indent="0" algn="l" defTabSz="139918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1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3847752" indent="-349797" algn="l" defTabSz="139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346" indent="-349797" algn="l" defTabSz="139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6937" indent="-349797" algn="l" defTabSz="139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531" indent="-349797" algn="l" defTabSz="1399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639">
              <a:lnSpc>
                <a:spcPts val="5000"/>
              </a:lnSpc>
              <a:spcAft>
                <a:spcPts val="1600"/>
              </a:spcAft>
              <a:buSzTx/>
              <a:defRPr/>
            </a:pPr>
            <a:r>
              <a:rPr lang="da-DK" sz="5400" b="1" spc="50" dirty="0">
                <a:solidFill>
                  <a:schemeClr val="bg1"/>
                </a:solidFill>
                <a:latin typeface="Ember Modern Display Standard" panose="020B05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Company </a:t>
            </a:r>
            <a:br>
              <a:rPr lang="da-DK" sz="5400" b="1" spc="50" dirty="0">
                <a:solidFill>
                  <a:schemeClr val="bg1"/>
                </a:solidFill>
                <a:latin typeface="Ember Modern Display Standard" panose="020B05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</a:br>
            <a:r>
              <a:rPr lang="da-DK" sz="5400" b="1" spc="50" dirty="0">
                <a:solidFill>
                  <a:schemeClr val="bg1"/>
                </a:solidFill>
                <a:latin typeface="Ember Modern Display Standard" panose="020B05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News Slides</a:t>
            </a:r>
          </a:p>
          <a:p>
            <a:pPr defTabSz="685639">
              <a:lnSpc>
                <a:spcPts val="3600"/>
              </a:lnSpc>
              <a:buSzTx/>
              <a:defRPr/>
            </a:pPr>
            <a:r>
              <a:rPr lang="da-DK" sz="2000" dirty="0">
                <a:solidFill>
                  <a:schemeClr val="accent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Regional Templates  | Sep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E604B3-69AC-AC1B-9306-C0D89711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648" y="8742763"/>
            <a:ext cx="702480" cy="1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9283EB-6AD7-DE9F-F9E2-B3509BA69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812801"/>
            <a:ext cx="3741738" cy="32464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Congratulations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our team members who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are celebrating promotions!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We are so proud of you!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6F6751-D6C1-5003-C8E0-06CDDB5498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DF760B5-AA28-FF96-8412-803DBA6B30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48" y="4602164"/>
            <a:ext cx="2571752" cy="2239962"/>
          </a:xfrm>
          <a:prstGeom prst="rect">
            <a:avLst/>
          </a:prstGeom>
        </p:spPr>
      </p:pic>
      <p:pic>
        <p:nvPicPr>
          <p:cNvPr id="12" name="Picture Placeholder 11" descr="A person in a yellow vest and glasses smiling at the camera&#10;&#10;Description automatically generated">
            <a:extLst>
              <a:ext uri="{FF2B5EF4-FFF2-40B4-BE49-F238E27FC236}">
                <a16:creationId xmlns:a16="http://schemas.microsoft.com/office/drawing/2014/main" id="{384FD1C9-6886-0C7F-D47B-23CBECF9767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erson wearing a hijab and gloves holding a box&#10;&#10;Description automatically generated">
            <a:extLst>
              <a:ext uri="{FF2B5EF4-FFF2-40B4-BE49-F238E27FC236}">
                <a16:creationId xmlns:a16="http://schemas.microsoft.com/office/drawing/2014/main" id="{2AB99DF1-5472-68C5-E67A-37AE023521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02163"/>
            <a:ext cx="2571750" cy="2239962"/>
          </a:xfrm>
        </p:spPr>
      </p:pic>
      <p:pic>
        <p:nvPicPr>
          <p:cNvPr id="21" name="Picture Placeholder 20" descr="A person wearing a yellow vest and gloves&#10;&#10;Description automatically generated">
            <a:extLst>
              <a:ext uri="{FF2B5EF4-FFF2-40B4-BE49-F238E27FC236}">
                <a16:creationId xmlns:a16="http://schemas.microsoft.com/office/drawing/2014/main" id="{36DB93A2-F880-244C-83DF-10A63C2B1C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42125"/>
            <a:ext cx="2571748" cy="2301875"/>
          </a:xfrm>
        </p:spPr>
      </p:pic>
      <p:sp>
        <p:nvSpPr>
          <p:cNvPr id="4" name="Pentagon 12">
            <a:extLst>
              <a:ext uri="{FF2B5EF4-FFF2-40B4-BE49-F238E27FC236}">
                <a16:creationId xmlns:a16="http://schemas.microsoft.com/office/drawing/2014/main" id="{D1FB6CA8-CD16-6401-2A24-A73F6EAD55AD}"/>
              </a:ext>
            </a:extLst>
          </p:cNvPr>
          <p:cNvSpPr/>
          <p:nvPr/>
        </p:nvSpPr>
        <p:spPr bwMode="auto">
          <a:xfrm>
            <a:off x="-2825262" y="59149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04932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E90C07-AAEB-9DC6-7989-6B85B8536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accent6"/>
                </a:solidFill>
              </a:rPr>
              <a:t>Slide title and image or icon </a:t>
            </a:r>
          </a:p>
          <a:p>
            <a:pPr lvl="3"/>
            <a:r>
              <a:rPr lang="en-US" dirty="0"/>
              <a:t>This layout supports for six images or icons to be shown with minimal copy.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91AB97-0CD6-50D6-7F45-CE28919F8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9AF8751-AFBB-1845-BBCE-1CC9F8AD90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FBF0FB-E455-F4D8-EF91-9E9C29F35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</a:rPr>
              <a:t>Forename Surname</a:t>
            </a:r>
          </a:p>
          <a:p>
            <a:pPr lvl="3"/>
            <a:r>
              <a:rPr lang="en-US" b="0" dirty="0"/>
              <a:t>Department/Site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715F460-C729-9178-F8E6-8483A93F70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DCB798-BCEA-CFEC-DBA0-1B0CDA28D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3"/>
            <a:r>
              <a:rPr lang="en-US" dirty="0">
                <a:solidFill>
                  <a:schemeClr val="tx1"/>
                </a:solidFill>
              </a:rPr>
              <a:t>Forename Surname</a:t>
            </a:r>
          </a:p>
          <a:p>
            <a:pPr lvl="3"/>
            <a:r>
              <a:rPr lang="en-US" b="0" dirty="0">
                <a:solidFill>
                  <a:schemeClr val="tx1"/>
                </a:solidFill>
              </a:rPr>
              <a:t>Department/Site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7D197324-1F7B-2790-8E50-4C65CB684B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DE42A6B-3DAA-B5A3-D454-1F6EED7E7F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dirty="0"/>
              <a:t>Forename Surname</a:t>
            </a: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b="0" dirty="0"/>
              <a:t>Department/Site</a:t>
            </a:r>
          </a:p>
          <a:p>
            <a:pPr>
              <a:lnSpc>
                <a:spcPts val="1200"/>
              </a:lnSpc>
              <a:spcAft>
                <a:spcPts val="400"/>
              </a:spcAft>
            </a:pPr>
            <a:endParaRPr lang="en-US" sz="1200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8425206-6788-7050-9139-EE0449B89C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085BFB6-6B69-B389-1AE6-2F253560F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r>
              <a:rPr lang="en-US" dirty="0"/>
              <a:t>Forename Surname</a:t>
            </a:r>
          </a:p>
          <a:p>
            <a:pPr lvl="3"/>
            <a:r>
              <a:rPr lang="en-US" b="0" dirty="0"/>
              <a:t>Department/Site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94CCD6EE-A286-0794-FE4C-56463A4101A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830E712-D80E-9B37-1174-15B5EE9164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3"/>
            <a:r>
              <a:rPr lang="en-US" dirty="0"/>
              <a:t>Forename Surname</a:t>
            </a:r>
          </a:p>
          <a:p>
            <a:pPr lvl="3"/>
            <a:r>
              <a:rPr lang="en-US" b="0" dirty="0"/>
              <a:t>Department/Site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A18512AA-0D2C-643F-A7B2-3E9F861FD7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1131821-2006-AAB0-D922-A08E314AF9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3"/>
            <a:r>
              <a:rPr lang="en-US" dirty="0"/>
              <a:t>Forename Surname</a:t>
            </a:r>
          </a:p>
          <a:p>
            <a:pPr lvl="3"/>
            <a:r>
              <a:rPr lang="en-US" b="0" dirty="0"/>
              <a:t>Department/Site</a:t>
            </a:r>
            <a:endParaRPr lang="en-US" dirty="0"/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EBF7EEA2-18D9-91D2-789B-F9D1B06AC9DD}"/>
              </a:ext>
            </a:extLst>
          </p:cNvPr>
          <p:cNvSpPr/>
          <p:nvPr/>
        </p:nvSpPr>
        <p:spPr bwMode="auto">
          <a:xfrm>
            <a:off x="-2825262" y="989380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Headline in 32/32,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after 8pt</a:t>
            </a:r>
          </a:p>
        </p:txBody>
      </p:sp>
      <p:sp>
        <p:nvSpPr>
          <p:cNvPr id="3" name="Pentagon 12">
            <a:extLst>
              <a:ext uri="{FF2B5EF4-FFF2-40B4-BE49-F238E27FC236}">
                <a16:creationId xmlns:a16="http://schemas.microsoft.com/office/drawing/2014/main" id="{826C8519-F224-EEE0-877B-941F949A1385}"/>
              </a:ext>
            </a:extLst>
          </p:cNvPr>
          <p:cNvSpPr/>
          <p:nvPr/>
        </p:nvSpPr>
        <p:spPr bwMode="auto">
          <a:xfrm>
            <a:off x="-2825262" y="2843213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321591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68DD4-2172-346D-5DFE-24B8542F8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936" y="0"/>
            <a:ext cx="2027448" cy="311626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E90C07-AAEB-9DC6-7989-6B85B8536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Amazonians 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on the move</a:t>
            </a:r>
          </a:p>
          <a:p>
            <a:pPr lvl="3"/>
            <a:r>
              <a:rPr lang="en-US" dirty="0">
                <a:solidFill>
                  <a:schemeClr val="accent6"/>
                </a:solidFill>
              </a:rPr>
              <a:t>We are so proud of you!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91AB97-0CD6-50D6-7F45-CE28919F8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D9BF41F3-21ED-D1A5-8457-E34158D563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FBF0FB-E455-F4D8-EF91-9E9C29F35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spcAft>
                <a:spcPts val="400"/>
              </a:spcAft>
            </a:pPr>
            <a:r>
              <a:rPr lang="en-US" sz="1200" dirty="0">
                <a:solidFill>
                  <a:schemeClr val="bg1"/>
                </a:solidFill>
              </a:rPr>
              <a:t>Jessica Munro</a:t>
            </a:r>
          </a:p>
          <a:p>
            <a:pPr lvl="3">
              <a:spcAft>
                <a:spcPts val="400"/>
              </a:spcAft>
            </a:pPr>
            <a:r>
              <a:rPr lang="en-US" sz="1200" b="0" dirty="0">
                <a:solidFill>
                  <a:schemeClr val="bg1"/>
                </a:solidFill>
              </a:rPr>
              <a:t>Department/Site.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53E01ED-135D-B306-8B67-CF931299A6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DCB798-BCEA-CFEC-DBA0-1B0CDA28D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3"/>
            <a:r>
              <a:rPr lang="en-US" dirty="0">
                <a:solidFill>
                  <a:schemeClr val="bg1"/>
                </a:solidFill>
              </a:rPr>
              <a:t>Paul Evans</a:t>
            </a:r>
          </a:p>
          <a:p>
            <a:pPr lvl="3"/>
            <a:r>
              <a:rPr lang="en-US" b="0" dirty="0">
                <a:solidFill>
                  <a:schemeClr val="bg1"/>
                </a:solidFill>
              </a:rPr>
              <a:t>Department/Site.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2BB90AD-65A1-5705-D3E8-6342138706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DE42A6B-3DAA-B5A3-D454-1F6EED7E7F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dirty="0">
                <a:solidFill>
                  <a:schemeClr val="bg1"/>
                </a:solidFill>
              </a:rPr>
              <a:t>Jessica Munro</a:t>
            </a:r>
          </a:p>
          <a:p>
            <a:pPr>
              <a:lnSpc>
                <a:spcPts val="1200"/>
              </a:lnSpc>
              <a:spcAft>
                <a:spcPts val="400"/>
              </a:spcAft>
            </a:pPr>
            <a:r>
              <a:rPr lang="en-US" sz="1200" b="0" dirty="0">
                <a:solidFill>
                  <a:schemeClr val="bg1"/>
                </a:solidFill>
              </a:rPr>
              <a:t>Department/Site.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317E50A-7D38-3891-08C6-7F59EA80249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085BFB6-6B69-B389-1AE6-2F253560F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r>
              <a:rPr lang="en-US" dirty="0">
                <a:solidFill>
                  <a:schemeClr val="bg1"/>
                </a:solidFill>
              </a:rPr>
              <a:t>Paul Evans</a:t>
            </a:r>
          </a:p>
          <a:p>
            <a:pPr lvl="3"/>
            <a:r>
              <a:rPr lang="en-US" b="0" dirty="0">
                <a:solidFill>
                  <a:schemeClr val="bg1"/>
                </a:solidFill>
              </a:rPr>
              <a:t>Department/Site.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4EDFDE-DE77-D3E1-9ED4-CB4D8784862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830E712-D80E-9B37-1174-15B5EE9164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3"/>
            <a:r>
              <a:rPr lang="en-US" dirty="0">
                <a:solidFill>
                  <a:schemeClr val="bg1"/>
                </a:solidFill>
              </a:rPr>
              <a:t>Jessica Munro</a:t>
            </a:r>
          </a:p>
          <a:p>
            <a:pPr lvl="3"/>
            <a:r>
              <a:rPr lang="en-US" b="0" dirty="0">
                <a:solidFill>
                  <a:schemeClr val="bg1"/>
                </a:solidFill>
              </a:rPr>
              <a:t>Department/Site.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8C3434-0009-3392-514F-8EC99A336AE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1131821-2006-AAB0-D922-A08E314AF9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3"/>
            <a:r>
              <a:rPr lang="en-US" dirty="0">
                <a:solidFill>
                  <a:schemeClr val="bg1"/>
                </a:solidFill>
              </a:rPr>
              <a:t>Paul Evans</a:t>
            </a:r>
          </a:p>
          <a:p>
            <a:pPr lvl="3"/>
            <a:r>
              <a:rPr lang="en-US" b="0" dirty="0">
                <a:solidFill>
                  <a:schemeClr val="bg1"/>
                </a:solidFill>
              </a:rPr>
              <a:t>Department/Site.</a:t>
            </a: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9E25E785-2C11-5D3D-DF03-9ECEFA7A1BF2}"/>
              </a:ext>
            </a:extLst>
          </p:cNvPr>
          <p:cNvSpPr/>
          <p:nvPr/>
        </p:nvSpPr>
        <p:spPr bwMode="auto">
          <a:xfrm>
            <a:off x="-2825262" y="59149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51552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9F526-41F9-E6E9-3B75-EF0A3641D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9548A"/>
                </a:solidFill>
              </a:rPr>
              <a:t>Slide title with a large image </a:t>
            </a:r>
          </a:p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in lacinia mi </a:t>
            </a:r>
            <a:r>
              <a:rPr lang="en-US" dirty="0" err="1"/>
              <a:t>congue</a:t>
            </a:r>
            <a:r>
              <a:rPr lang="en-US" dirty="0"/>
              <a:t> vitae.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vel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et,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Sed </a:t>
            </a:r>
            <a:r>
              <a:rPr lang="en-US" dirty="0" err="1"/>
              <a:t>laoreet</a:t>
            </a:r>
            <a:r>
              <a:rPr lang="en-US" dirty="0"/>
              <a:t> ex et eros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Morbi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eleifend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0AF057-45C6-A25D-A7DA-D0B067FC73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Recognition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DA1950-66F9-3AA9-47F7-93F46674F8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DDABBD-32B2-B635-FDA3-027537F4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810" y="225481"/>
            <a:ext cx="337055" cy="4411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4E66D68-FC14-1154-8399-B245CC7EBE5D}"/>
              </a:ext>
            </a:extLst>
          </p:cNvPr>
          <p:cNvGrpSpPr/>
          <p:nvPr/>
        </p:nvGrpSpPr>
        <p:grpSpPr>
          <a:xfrm>
            <a:off x="1442681" y="8059737"/>
            <a:ext cx="526155" cy="542947"/>
            <a:chOff x="838200" y="5522882"/>
            <a:chExt cx="650774" cy="67154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93D893-FA3E-88DD-9537-48D253F3E806}"/>
                </a:ext>
              </a:extLst>
            </p:cNvPr>
            <p:cNvSpPr/>
            <p:nvPr/>
          </p:nvSpPr>
          <p:spPr>
            <a:xfrm>
              <a:off x="838200" y="5522882"/>
              <a:ext cx="650774" cy="671543"/>
            </a:xfrm>
            <a:custGeom>
              <a:avLst/>
              <a:gdLst>
                <a:gd name="connsiteX0" fmla="*/ 1435612 w 1435611"/>
                <a:gd name="connsiteY0" fmla="*/ 717806 h 1435611"/>
                <a:gd name="connsiteX1" fmla="*/ 717806 w 1435611"/>
                <a:gd name="connsiteY1" fmla="*/ 1435612 h 1435611"/>
                <a:gd name="connsiteX2" fmla="*/ 0 w 1435611"/>
                <a:gd name="connsiteY2" fmla="*/ 717806 h 1435611"/>
                <a:gd name="connsiteX3" fmla="*/ 717806 w 1435611"/>
                <a:gd name="connsiteY3" fmla="*/ 0 h 1435611"/>
                <a:gd name="connsiteX4" fmla="*/ 1435612 w 1435611"/>
                <a:gd name="connsiteY4" fmla="*/ 717806 h 14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11" h="1435611">
                  <a:moveTo>
                    <a:pt x="1435612" y="717806"/>
                  </a:moveTo>
                  <a:cubicBezTo>
                    <a:pt x="1435612" y="1114239"/>
                    <a:pt x="1114239" y="1435612"/>
                    <a:pt x="717806" y="1435612"/>
                  </a:cubicBezTo>
                  <a:cubicBezTo>
                    <a:pt x="321373" y="1435612"/>
                    <a:pt x="0" y="1114239"/>
                    <a:pt x="0" y="717806"/>
                  </a:cubicBezTo>
                  <a:cubicBezTo>
                    <a:pt x="0" y="321373"/>
                    <a:pt x="321373" y="0"/>
                    <a:pt x="717806" y="0"/>
                  </a:cubicBezTo>
                  <a:cubicBezTo>
                    <a:pt x="1114239" y="0"/>
                    <a:pt x="1435612" y="321373"/>
                    <a:pt x="1435612" y="717806"/>
                  </a:cubicBezTo>
                  <a:close/>
                </a:path>
              </a:pathLst>
            </a:custGeom>
            <a:solidFill>
              <a:srgbClr val="09548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D1456E-F6DB-BA15-F2B8-9A8FB3942C9F}"/>
                </a:ext>
              </a:extLst>
            </p:cNvPr>
            <p:cNvGrpSpPr/>
            <p:nvPr/>
          </p:nvGrpSpPr>
          <p:grpSpPr>
            <a:xfrm>
              <a:off x="943368" y="5654159"/>
              <a:ext cx="399263" cy="416441"/>
              <a:chOff x="954474" y="5668392"/>
              <a:chExt cx="399263" cy="41644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69A382E-E97C-0965-BF56-D2213A3F7003}"/>
                  </a:ext>
                </a:extLst>
              </p:cNvPr>
              <p:cNvSpPr/>
              <p:nvPr/>
            </p:nvSpPr>
            <p:spPr>
              <a:xfrm>
                <a:off x="1063155" y="5843664"/>
                <a:ext cx="290582" cy="241169"/>
              </a:xfrm>
              <a:custGeom>
                <a:avLst/>
                <a:gdLst>
                  <a:gd name="connsiteX0" fmla="*/ 0 w 684321"/>
                  <a:gd name="connsiteY0" fmla="*/ 550389 h 550388"/>
                  <a:gd name="connsiteX1" fmla="*/ 0 w 684321"/>
                  <a:gd name="connsiteY1" fmla="*/ 89662 h 550388"/>
                  <a:gd name="connsiteX2" fmla="*/ 13133 w 684321"/>
                  <a:gd name="connsiteY2" fmla="*/ 89662 h 550388"/>
                  <a:gd name="connsiteX3" fmla="*/ 345500 w 684321"/>
                  <a:gd name="connsiteY3" fmla="*/ 89932 h 550388"/>
                  <a:gd name="connsiteX4" fmla="*/ 365559 w 684321"/>
                  <a:gd name="connsiteY4" fmla="*/ 96678 h 550388"/>
                  <a:gd name="connsiteX5" fmla="*/ 447324 w 684321"/>
                  <a:gd name="connsiteY5" fmla="*/ 157035 h 550388"/>
                  <a:gd name="connsiteX6" fmla="*/ 467204 w 684321"/>
                  <a:gd name="connsiteY6" fmla="*/ 161982 h 550388"/>
                  <a:gd name="connsiteX7" fmla="*/ 476289 w 684321"/>
                  <a:gd name="connsiteY7" fmla="*/ 142553 h 550388"/>
                  <a:gd name="connsiteX8" fmla="*/ 476289 w 684321"/>
                  <a:gd name="connsiteY8" fmla="*/ 14823 h 550388"/>
                  <a:gd name="connsiteX9" fmla="*/ 476289 w 684321"/>
                  <a:gd name="connsiteY9" fmla="*/ 2140 h 550388"/>
                  <a:gd name="connsiteX10" fmla="*/ 479617 w 684321"/>
                  <a:gd name="connsiteY10" fmla="*/ 341 h 550388"/>
                  <a:gd name="connsiteX11" fmla="*/ 642068 w 684321"/>
                  <a:gd name="connsiteY11" fmla="*/ 341 h 550388"/>
                  <a:gd name="connsiteX12" fmla="*/ 684254 w 684321"/>
                  <a:gd name="connsiteY12" fmla="*/ 44956 h 550388"/>
                  <a:gd name="connsiteX13" fmla="*/ 684254 w 684321"/>
                  <a:gd name="connsiteY13" fmla="*/ 430665 h 550388"/>
                  <a:gd name="connsiteX14" fmla="*/ 636311 w 684321"/>
                  <a:gd name="connsiteY14" fmla="*/ 476090 h 550388"/>
                  <a:gd name="connsiteX15" fmla="*/ 112978 w 684321"/>
                  <a:gd name="connsiteY15" fmla="*/ 475910 h 550388"/>
                  <a:gd name="connsiteX16" fmla="*/ 88062 w 684321"/>
                  <a:gd name="connsiteY16" fmla="*/ 484005 h 550388"/>
                  <a:gd name="connsiteX17" fmla="*/ 90 w 684321"/>
                  <a:gd name="connsiteY17" fmla="*/ 550209 h 55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321" h="550388">
                    <a:moveTo>
                      <a:pt x="0" y="550389"/>
                    </a:moveTo>
                    <a:lnTo>
                      <a:pt x="0" y="89662"/>
                    </a:lnTo>
                    <a:lnTo>
                      <a:pt x="13133" y="89662"/>
                    </a:lnTo>
                    <a:cubicBezTo>
                      <a:pt x="123952" y="89662"/>
                      <a:pt x="234681" y="89572"/>
                      <a:pt x="345500" y="89932"/>
                    </a:cubicBezTo>
                    <a:cubicBezTo>
                      <a:pt x="352247" y="89932"/>
                      <a:pt x="359982" y="92720"/>
                      <a:pt x="365559" y="96678"/>
                    </a:cubicBezTo>
                    <a:cubicBezTo>
                      <a:pt x="393084" y="116467"/>
                      <a:pt x="419800" y="137336"/>
                      <a:pt x="447324" y="157035"/>
                    </a:cubicBezTo>
                    <a:cubicBezTo>
                      <a:pt x="452632" y="160813"/>
                      <a:pt x="461087" y="163241"/>
                      <a:pt x="467204" y="161982"/>
                    </a:cubicBezTo>
                    <a:cubicBezTo>
                      <a:pt x="476468" y="160093"/>
                      <a:pt x="476289" y="150738"/>
                      <a:pt x="476289" y="142553"/>
                    </a:cubicBezTo>
                    <a:cubicBezTo>
                      <a:pt x="476199" y="100006"/>
                      <a:pt x="476289" y="57369"/>
                      <a:pt x="476289" y="14823"/>
                    </a:cubicBezTo>
                    <a:lnTo>
                      <a:pt x="476289" y="2140"/>
                    </a:lnTo>
                    <a:cubicBezTo>
                      <a:pt x="478178" y="1060"/>
                      <a:pt x="478897" y="341"/>
                      <a:pt x="479617" y="341"/>
                    </a:cubicBezTo>
                    <a:cubicBezTo>
                      <a:pt x="533767" y="251"/>
                      <a:pt x="587917" y="-379"/>
                      <a:pt x="642068" y="341"/>
                    </a:cubicBezTo>
                    <a:cubicBezTo>
                      <a:pt x="666534" y="611"/>
                      <a:pt x="684254" y="20310"/>
                      <a:pt x="684254" y="44956"/>
                    </a:cubicBezTo>
                    <a:cubicBezTo>
                      <a:pt x="684344" y="173496"/>
                      <a:pt x="684344" y="302125"/>
                      <a:pt x="684254" y="430665"/>
                    </a:cubicBezTo>
                    <a:cubicBezTo>
                      <a:pt x="684254" y="457830"/>
                      <a:pt x="664825" y="476090"/>
                      <a:pt x="636311" y="476090"/>
                    </a:cubicBezTo>
                    <a:cubicBezTo>
                      <a:pt x="461896" y="476090"/>
                      <a:pt x="287392" y="476090"/>
                      <a:pt x="112978" y="475910"/>
                    </a:cubicBezTo>
                    <a:cubicBezTo>
                      <a:pt x="103353" y="475910"/>
                      <a:pt x="95707" y="478158"/>
                      <a:pt x="88062" y="484005"/>
                    </a:cubicBezTo>
                    <a:cubicBezTo>
                      <a:pt x="59637" y="505863"/>
                      <a:pt x="30853" y="527182"/>
                      <a:pt x="90" y="550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4650AB-3049-9D2C-53C5-49F9E91F61E4}"/>
                  </a:ext>
                </a:extLst>
              </p:cNvPr>
              <p:cNvSpPr/>
              <p:nvPr/>
            </p:nvSpPr>
            <p:spPr>
              <a:xfrm>
                <a:off x="1127248" y="5950383"/>
                <a:ext cx="113784" cy="3941"/>
              </a:xfrm>
              <a:custGeom>
                <a:avLst/>
                <a:gdLst>
                  <a:gd name="connsiteX0" fmla="*/ 0 w 267962"/>
                  <a:gd name="connsiteY0" fmla="*/ 0 h 8995"/>
                  <a:gd name="connsiteX1" fmla="*/ 267963 w 267962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962" h="8995">
                    <a:moveTo>
                      <a:pt x="0" y="0"/>
                    </a:moveTo>
                    <a:lnTo>
                      <a:pt x="267963" y="0"/>
                    </a:lnTo>
                  </a:path>
                </a:pathLst>
              </a:custGeom>
              <a:ln w="19050" cap="rnd">
                <a:solidFill>
                  <a:srgbClr val="09548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BCD3EC5-CB32-CB0B-EE48-373453E4DFF2}"/>
                  </a:ext>
                </a:extLst>
              </p:cNvPr>
              <p:cNvSpPr/>
              <p:nvPr/>
            </p:nvSpPr>
            <p:spPr>
              <a:xfrm>
                <a:off x="1127248" y="5989521"/>
                <a:ext cx="176960" cy="3941"/>
              </a:xfrm>
              <a:custGeom>
                <a:avLst/>
                <a:gdLst>
                  <a:gd name="connsiteX0" fmla="*/ 0 w 416741"/>
                  <a:gd name="connsiteY0" fmla="*/ 0 h 8995"/>
                  <a:gd name="connsiteX1" fmla="*/ 416741 w 416741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741" h="8995">
                    <a:moveTo>
                      <a:pt x="0" y="0"/>
                    </a:moveTo>
                    <a:lnTo>
                      <a:pt x="416741" y="0"/>
                    </a:lnTo>
                  </a:path>
                </a:pathLst>
              </a:custGeom>
              <a:ln w="19050" cap="rnd">
                <a:solidFill>
                  <a:srgbClr val="09548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4FD9441-5256-4243-E264-55BFE66ED51E}"/>
                  </a:ext>
                </a:extLst>
              </p:cNvPr>
              <p:cNvSpPr/>
              <p:nvPr/>
            </p:nvSpPr>
            <p:spPr>
              <a:xfrm>
                <a:off x="954474" y="5668392"/>
                <a:ext cx="290553" cy="221233"/>
              </a:xfrm>
              <a:custGeom>
                <a:avLst/>
                <a:gdLst>
                  <a:gd name="connsiteX0" fmla="*/ 684164 w 684254"/>
                  <a:gd name="connsiteY0" fmla="*/ 504803 h 504892"/>
                  <a:gd name="connsiteX1" fmla="*/ 619040 w 684254"/>
                  <a:gd name="connsiteY1" fmla="*/ 455870 h 504892"/>
                  <a:gd name="connsiteX2" fmla="*/ 588547 w 684254"/>
                  <a:gd name="connsiteY2" fmla="*/ 445885 h 504892"/>
                  <a:gd name="connsiteX3" fmla="*/ 39398 w 684254"/>
                  <a:gd name="connsiteY3" fmla="*/ 446065 h 504892"/>
                  <a:gd name="connsiteX4" fmla="*/ 0 w 684254"/>
                  <a:gd name="connsiteY4" fmla="*/ 406577 h 504892"/>
                  <a:gd name="connsiteX5" fmla="*/ 0 w 684254"/>
                  <a:gd name="connsiteY5" fmla="*/ 37150 h 504892"/>
                  <a:gd name="connsiteX6" fmla="*/ 37689 w 684254"/>
                  <a:gd name="connsiteY6" fmla="*/ 0 h 504892"/>
                  <a:gd name="connsiteX7" fmla="*/ 646385 w 684254"/>
                  <a:gd name="connsiteY7" fmla="*/ 0 h 504892"/>
                  <a:gd name="connsiteX8" fmla="*/ 684254 w 684254"/>
                  <a:gd name="connsiteY8" fmla="*/ 38229 h 504892"/>
                  <a:gd name="connsiteX9" fmla="*/ 684254 w 684254"/>
                  <a:gd name="connsiteY9" fmla="*/ 489511 h 504892"/>
                  <a:gd name="connsiteX10" fmla="*/ 684254 w 684254"/>
                  <a:gd name="connsiteY10" fmla="*/ 504893 h 504892"/>
                  <a:gd name="connsiteX11" fmla="*/ 178372 w 684254"/>
                  <a:gd name="connsiteY11" fmla="*/ 178192 h 504892"/>
                  <a:gd name="connsiteX12" fmla="*/ 148419 w 684254"/>
                  <a:gd name="connsiteY12" fmla="*/ 207606 h 504892"/>
                  <a:gd name="connsiteX13" fmla="*/ 177742 w 684254"/>
                  <a:gd name="connsiteY13" fmla="*/ 238099 h 504892"/>
                  <a:gd name="connsiteX14" fmla="*/ 208326 w 684254"/>
                  <a:gd name="connsiteY14" fmla="*/ 207696 h 504892"/>
                  <a:gd name="connsiteX15" fmla="*/ 178372 w 684254"/>
                  <a:gd name="connsiteY15" fmla="*/ 178192 h 504892"/>
                  <a:gd name="connsiteX16" fmla="*/ 372036 w 684254"/>
                  <a:gd name="connsiteY16" fmla="*/ 207786 h 504892"/>
                  <a:gd name="connsiteX17" fmla="*/ 342262 w 684254"/>
                  <a:gd name="connsiteY17" fmla="*/ 178192 h 504892"/>
                  <a:gd name="connsiteX18" fmla="*/ 312219 w 684254"/>
                  <a:gd name="connsiteY18" fmla="*/ 207516 h 504892"/>
                  <a:gd name="connsiteX19" fmla="*/ 342712 w 684254"/>
                  <a:gd name="connsiteY19" fmla="*/ 238099 h 504892"/>
                  <a:gd name="connsiteX20" fmla="*/ 372126 w 684254"/>
                  <a:gd name="connsiteY20" fmla="*/ 207786 h 504892"/>
                  <a:gd name="connsiteX21" fmla="*/ 535746 w 684254"/>
                  <a:gd name="connsiteY21" fmla="*/ 207426 h 504892"/>
                  <a:gd name="connsiteX22" fmla="*/ 505523 w 684254"/>
                  <a:gd name="connsiteY22" fmla="*/ 178192 h 504892"/>
                  <a:gd name="connsiteX23" fmla="*/ 475839 w 684254"/>
                  <a:gd name="connsiteY23" fmla="*/ 207876 h 504892"/>
                  <a:gd name="connsiteX24" fmla="*/ 506692 w 684254"/>
                  <a:gd name="connsiteY24" fmla="*/ 238099 h 504892"/>
                  <a:gd name="connsiteX25" fmla="*/ 535746 w 684254"/>
                  <a:gd name="connsiteY25" fmla="*/ 207426 h 5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254" h="504892">
                    <a:moveTo>
                      <a:pt x="684164" y="504803"/>
                    </a:moveTo>
                    <a:cubicBezTo>
                      <a:pt x="661047" y="487532"/>
                      <a:pt x="639549" y="472241"/>
                      <a:pt x="619040" y="455870"/>
                    </a:cubicBezTo>
                    <a:cubicBezTo>
                      <a:pt x="609685" y="448404"/>
                      <a:pt x="600241" y="445885"/>
                      <a:pt x="588547" y="445885"/>
                    </a:cubicBezTo>
                    <a:cubicBezTo>
                      <a:pt x="405497" y="446155"/>
                      <a:pt x="222448" y="446065"/>
                      <a:pt x="39398" y="446065"/>
                    </a:cubicBezTo>
                    <a:cubicBezTo>
                      <a:pt x="10344" y="446065"/>
                      <a:pt x="0" y="435721"/>
                      <a:pt x="0" y="406577"/>
                    </a:cubicBezTo>
                    <a:cubicBezTo>
                      <a:pt x="0" y="283434"/>
                      <a:pt x="0" y="160292"/>
                      <a:pt x="0" y="37150"/>
                    </a:cubicBezTo>
                    <a:cubicBezTo>
                      <a:pt x="0" y="10344"/>
                      <a:pt x="10434" y="0"/>
                      <a:pt x="37689" y="0"/>
                    </a:cubicBezTo>
                    <a:cubicBezTo>
                      <a:pt x="240618" y="0"/>
                      <a:pt x="443457" y="0"/>
                      <a:pt x="646385" y="0"/>
                    </a:cubicBezTo>
                    <a:cubicBezTo>
                      <a:pt x="674090" y="0"/>
                      <a:pt x="684254" y="10254"/>
                      <a:pt x="684254" y="38229"/>
                    </a:cubicBezTo>
                    <a:cubicBezTo>
                      <a:pt x="684254" y="188626"/>
                      <a:pt x="684254" y="339024"/>
                      <a:pt x="684254" y="489511"/>
                    </a:cubicBezTo>
                    <a:lnTo>
                      <a:pt x="684254" y="504893"/>
                    </a:lnTo>
                    <a:close/>
                    <a:moveTo>
                      <a:pt x="178372" y="178192"/>
                    </a:moveTo>
                    <a:cubicBezTo>
                      <a:pt x="161281" y="178192"/>
                      <a:pt x="148509" y="190695"/>
                      <a:pt x="148419" y="207606"/>
                    </a:cubicBezTo>
                    <a:cubicBezTo>
                      <a:pt x="148239" y="224157"/>
                      <a:pt x="161281" y="237740"/>
                      <a:pt x="177742" y="238099"/>
                    </a:cubicBezTo>
                    <a:cubicBezTo>
                      <a:pt x="194833" y="238459"/>
                      <a:pt x="208506" y="224877"/>
                      <a:pt x="208326" y="207696"/>
                    </a:cubicBezTo>
                    <a:cubicBezTo>
                      <a:pt x="208146" y="190695"/>
                      <a:pt x="195463" y="178192"/>
                      <a:pt x="178372" y="178192"/>
                    </a:cubicBezTo>
                    <a:close/>
                    <a:moveTo>
                      <a:pt x="372036" y="207786"/>
                    </a:moveTo>
                    <a:cubicBezTo>
                      <a:pt x="371946" y="190785"/>
                      <a:pt x="359263" y="178192"/>
                      <a:pt x="342262" y="178192"/>
                    </a:cubicBezTo>
                    <a:cubicBezTo>
                      <a:pt x="325172" y="178192"/>
                      <a:pt x="312399" y="190605"/>
                      <a:pt x="312219" y="207516"/>
                    </a:cubicBezTo>
                    <a:cubicBezTo>
                      <a:pt x="312039" y="224607"/>
                      <a:pt x="325711" y="238369"/>
                      <a:pt x="342712" y="238099"/>
                    </a:cubicBezTo>
                    <a:cubicBezTo>
                      <a:pt x="359263" y="237829"/>
                      <a:pt x="372216" y="224517"/>
                      <a:pt x="372126" y="207786"/>
                    </a:cubicBezTo>
                    <a:close/>
                    <a:moveTo>
                      <a:pt x="535746" y="207426"/>
                    </a:moveTo>
                    <a:cubicBezTo>
                      <a:pt x="535476" y="190515"/>
                      <a:pt x="522703" y="178102"/>
                      <a:pt x="505523" y="178192"/>
                    </a:cubicBezTo>
                    <a:cubicBezTo>
                      <a:pt x="488432" y="178282"/>
                      <a:pt x="475839" y="190875"/>
                      <a:pt x="475839" y="207876"/>
                    </a:cubicBezTo>
                    <a:cubicBezTo>
                      <a:pt x="475839" y="224877"/>
                      <a:pt x="489781" y="238549"/>
                      <a:pt x="506692" y="238099"/>
                    </a:cubicBezTo>
                    <a:cubicBezTo>
                      <a:pt x="523243" y="237650"/>
                      <a:pt x="536016" y="224157"/>
                      <a:pt x="535746" y="207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11C2CC2-37C1-55B6-E698-B748922785A9}"/>
              </a:ext>
            </a:extLst>
          </p:cNvPr>
          <p:cNvSpPr txBox="1">
            <a:spLocks/>
          </p:cNvSpPr>
          <p:nvPr/>
        </p:nvSpPr>
        <p:spPr>
          <a:xfrm>
            <a:off x="1968837" y="8059737"/>
            <a:ext cx="2917131" cy="71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To submit your story reach out to us at india-oic@amazon.com</a:t>
            </a:r>
          </a:p>
        </p:txBody>
      </p:sp>
      <p:sp>
        <p:nvSpPr>
          <p:cNvPr id="17" name="Pentagon 12">
            <a:extLst>
              <a:ext uri="{FF2B5EF4-FFF2-40B4-BE49-F238E27FC236}">
                <a16:creationId xmlns:a16="http://schemas.microsoft.com/office/drawing/2014/main" id="{E49723D2-536A-EF0F-96DE-F96047B09F26}"/>
              </a:ext>
            </a:extLst>
          </p:cNvPr>
          <p:cNvSpPr/>
          <p:nvPr/>
        </p:nvSpPr>
        <p:spPr bwMode="auto">
          <a:xfrm flipH="1">
            <a:off x="5448300" y="5809066"/>
            <a:ext cx="2308713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D8EF418B-3F0F-2191-06B6-1895356DC014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338985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B53BA5F-B2F7-F51E-24EA-9AE2DA1A1C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807829"/>
            <a:ext cx="5143641" cy="83361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2354-9117-4B88-6B2D-77AE3615E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538F"/>
                </a:solidFill>
              </a:rPr>
              <a:t>Slide title with     a large image below</a:t>
            </a:r>
          </a:p>
          <a:p>
            <a:pPr lvl="1"/>
            <a:r>
              <a:rPr lang="en-US" dirty="0"/>
              <a:t>This layout supports a full bleed image below, half of the slide, larger subhead.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E0520-774B-3CF7-3814-9D1C944E6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538F"/>
                </a:solidFill>
              </a:rPr>
              <a:t>News Announcement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E3F73BB-1E49-6FB7-EB8B-0CA3FF1BD6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09A86B1D-81E3-8F1B-F395-949265337EB2}"/>
              </a:ext>
            </a:extLst>
          </p:cNvPr>
          <p:cNvSpPr/>
          <p:nvPr/>
        </p:nvSpPr>
        <p:spPr bwMode="auto">
          <a:xfrm>
            <a:off x="-2825262" y="4648886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94125E-106E-51F8-15F7-D3FD2461D38C}"/>
              </a:ext>
            </a:extLst>
          </p:cNvPr>
          <p:cNvGrpSpPr/>
          <p:nvPr/>
        </p:nvGrpSpPr>
        <p:grpSpPr>
          <a:xfrm>
            <a:off x="304800" y="5008563"/>
            <a:ext cx="4396154" cy="3742344"/>
            <a:chOff x="6430211" y="1404453"/>
            <a:chExt cx="5337720" cy="4543877"/>
          </a:xfrm>
        </p:grpSpPr>
        <p:grpSp>
          <p:nvGrpSpPr>
            <p:cNvPr id="7" name="Picture Placeholder 8">
              <a:extLst>
                <a:ext uri="{FF2B5EF4-FFF2-40B4-BE49-F238E27FC236}">
                  <a16:creationId xmlns:a16="http://schemas.microsoft.com/office/drawing/2014/main" id="{4CB22AEF-594A-CEAE-0476-1622D382AB54}"/>
                </a:ext>
              </a:extLst>
            </p:cNvPr>
            <p:cNvGrpSpPr/>
            <p:nvPr/>
          </p:nvGrpSpPr>
          <p:grpSpPr>
            <a:xfrm>
              <a:off x="9653651" y="2536825"/>
              <a:ext cx="2114280" cy="3411505"/>
              <a:chOff x="10193850" y="15884637"/>
              <a:chExt cx="3603356" cy="5814210"/>
            </a:xfrm>
          </p:grpSpPr>
          <p:grpSp>
            <p:nvGrpSpPr>
              <p:cNvPr id="16" name="Picture Placeholder 8">
                <a:extLst>
                  <a:ext uri="{FF2B5EF4-FFF2-40B4-BE49-F238E27FC236}">
                    <a16:creationId xmlns:a16="http://schemas.microsoft.com/office/drawing/2014/main" id="{7C6BCE3F-F3F9-DF4E-FCE6-2C044C8797A4}"/>
                  </a:ext>
                </a:extLst>
              </p:cNvPr>
              <p:cNvGrpSpPr/>
              <p:nvPr/>
            </p:nvGrpSpPr>
            <p:grpSpPr>
              <a:xfrm>
                <a:off x="10193850" y="15884637"/>
                <a:ext cx="3603355" cy="5814210"/>
                <a:chOff x="10193850" y="15884637"/>
                <a:chExt cx="3603355" cy="5814210"/>
              </a:xfrm>
              <a:solidFill>
                <a:srgbClr val="232F3E"/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DF9252E-A7CF-38F5-8CCE-53F562548F2F}"/>
                    </a:ext>
                  </a:extLst>
                </p:cNvPr>
                <p:cNvSpPr/>
                <p:nvPr/>
              </p:nvSpPr>
              <p:spPr>
                <a:xfrm>
                  <a:off x="10193850" y="15884637"/>
                  <a:ext cx="3563647" cy="767912"/>
                </a:xfrm>
                <a:custGeom>
                  <a:avLst/>
                  <a:gdLst>
                    <a:gd name="connsiteX0" fmla="*/ 0 w 3563647"/>
                    <a:gd name="connsiteY0" fmla="*/ 767912 h 767912"/>
                    <a:gd name="connsiteX1" fmla="*/ 0 w 3563647"/>
                    <a:gd name="connsiteY1" fmla="*/ 394802 h 767912"/>
                    <a:gd name="connsiteX2" fmla="*/ 395005 w 3563647"/>
                    <a:gd name="connsiteY2" fmla="*/ 0 h 767912"/>
                    <a:gd name="connsiteX3" fmla="*/ 3168643 w 3563647"/>
                    <a:gd name="connsiteY3" fmla="*/ 0 h 767912"/>
                    <a:gd name="connsiteX4" fmla="*/ 3563648 w 3563647"/>
                    <a:gd name="connsiteY4" fmla="*/ 394802 h 767912"/>
                    <a:gd name="connsiteX5" fmla="*/ 3563648 w 3563647"/>
                    <a:gd name="connsiteY5" fmla="*/ 767912 h 767912"/>
                    <a:gd name="connsiteX6" fmla="*/ 0 w 3563647"/>
                    <a:gd name="connsiteY6" fmla="*/ 767912 h 767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63647" h="767912">
                      <a:moveTo>
                        <a:pt x="0" y="767912"/>
                      </a:moveTo>
                      <a:lnTo>
                        <a:pt x="0" y="394802"/>
                      </a:lnTo>
                      <a:cubicBezTo>
                        <a:pt x="0" y="176737"/>
                        <a:pt x="176828" y="0"/>
                        <a:pt x="395005" y="0"/>
                      </a:cubicBezTo>
                      <a:lnTo>
                        <a:pt x="3168643" y="0"/>
                      </a:lnTo>
                      <a:cubicBezTo>
                        <a:pt x="3386822" y="0"/>
                        <a:pt x="3563648" y="176737"/>
                        <a:pt x="3563648" y="394802"/>
                      </a:cubicBezTo>
                      <a:lnTo>
                        <a:pt x="3563648" y="767912"/>
                      </a:lnTo>
                      <a:lnTo>
                        <a:pt x="0" y="767912"/>
                      </a:lnTo>
                      <a:close/>
                    </a:path>
                  </a:pathLst>
                </a:custGeom>
                <a:solidFill>
                  <a:srgbClr val="232F3E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92DAC02-B1DF-4468-9155-E29B801A7487}"/>
                    </a:ext>
                  </a:extLst>
                </p:cNvPr>
                <p:cNvSpPr/>
                <p:nvPr/>
              </p:nvSpPr>
              <p:spPr>
                <a:xfrm>
                  <a:off x="10193850" y="20709020"/>
                  <a:ext cx="3563647" cy="989827"/>
                </a:xfrm>
                <a:custGeom>
                  <a:avLst/>
                  <a:gdLst>
                    <a:gd name="connsiteX0" fmla="*/ 3563648 w 3563647"/>
                    <a:gd name="connsiteY0" fmla="*/ 0 h 989827"/>
                    <a:gd name="connsiteX1" fmla="*/ 3563648 w 3563647"/>
                    <a:gd name="connsiteY1" fmla="*/ 595026 h 989827"/>
                    <a:gd name="connsiteX2" fmla="*/ 3168643 w 3563647"/>
                    <a:gd name="connsiteY2" fmla="*/ 989828 h 989827"/>
                    <a:gd name="connsiteX3" fmla="*/ 395005 w 3563647"/>
                    <a:gd name="connsiteY3" fmla="*/ 989828 h 989827"/>
                    <a:gd name="connsiteX4" fmla="*/ 0 w 3563647"/>
                    <a:gd name="connsiteY4" fmla="*/ 595026 h 989827"/>
                    <a:gd name="connsiteX5" fmla="*/ 0 w 3563647"/>
                    <a:gd name="connsiteY5" fmla="*/ 0 h 989827"/>
                    <a:gd name="connsiteX6" fmla="*/ 3563648 w 3563647"/>
                    <a:gd name="connsiteY6" fmla="*/ 0 h 98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63647" h="989827">
                      <a:moveTo>
                        <a:pt x="3563648" y="0"/>
                      </a:moveTo>
                      <a:lnTo>
                        <a:pt x="3563648" y="595026"/>
                      </a:lnTo>
                      <a:cubicBezTo>
                        <a:pt x="3563648" y="813091"/>
                        <a:pt x="3386822" y="989828"/>
                        <a:pt x="3168643" y="989828"/>
                      </a:cubicBezTo>
                      <a:lnTo>
                        <a:pt x="395005" y="989828"/>
                      </a:lnTo>
                      <a:cubicBezTo>
                        <a:pt x="176828" y="989828"/>
                        <a:pt x="0" y="813091"/>
                        <a:pt x="0" y="595026"/>
                      </a:cubicBezTo>
                      <a:lnTo>
                        <a:pt x="0" y="0"/>
                      </a:lnTo>
                      <a:lnTo>
                        <a:pt x="3563648" y="0"/>
                      </a:lnTo>
                      <a:close/>
                    </a:path>
                  </a:pathLst>
                </a:custGeom>
                <a:solidFill>
                  <a:srgbClr val="232F3E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B378E4B-60CC-4762-DF22-51DAAC6CFD95}"/>
                  </a:ext>
                </a:extLst>
              </p:cNvPr>
              <p:cNvSpPr/>
              <p:nvPr/>
            </p:nvSpPr>
            <p:spPr>
              <a:xfrm>
                <a:off x="10193850" y="16491086"/>
                <a:ext cx="3563648" cy="4217933"/>
              </a:xfrm>
              <a:custGeom>
                <a:avLst/>
                <a:gdLst>
                  <a:gd name="connsiteX0" fmla="*/ 0 w 3563648"/>
                  <a:gd name="connsiteY0" fmla="*/ 0 h 4217933"/>
                  <a:gd name="connsiteX1" fmla="*/ 3563648 w 3563648"/>
                  <a:gd name="connsiteY1" fmla="*/ 0 h 4217933"/>
                  <a:gd name="connsiteX2" fmla="*/ 3563648 w 3563648"/>
                  <a:gd name="connsiteY2" fmla="*/ 4217934 h 4217933"/>
                  <a:gd name="connsiteX3" fmla="*/ -1 w 3563648"/>
                  <a:gd name="connsiteY3" fmla="*/ 4217934 h 421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3648" h="4217933">
                    <a:moveTo>
                      <a:pt x="0" y="0"/>
                    </a:moveTo>
                    <a:lnTo>
                      <a:pt x="3563648" y="0"/>
                    </a:lnTo>
                    <a:lnTo>
                      <a:pt x="3563648" y="4217934"/>
                    </a:lnTo>
                    <a:lnTo>
                      <a:pt x="-1" y="4217934"/>
                    </a:lnTo>
                    <a:close/>
                  </a:path>
                </a:pathLst>
              </a:custGeom>
              <a:solidFill>
                <a:srgbClr val="00538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EC21978-FF00-DF54-F08D-58DA3BBEA321}"/>
                  </a:ext>
                </a:extLst>
              </p:cNvPr>
              <p:cNvSpPr/>
              <p:nvPr/>
            </p:nvSpPr>
            <p:spPr>
              <a:xfrm>
                <a:off x="11476075" y="16111943"/>
                <a:ext cx="999326" cy="139387"/>
              </a:xfrm>
              <a:custGeom>
                <a:avLst/>
                <a:gdLst>
                  <a:gd name="connsiteX0" fmla="*/ 929597 w 999326"/>
                  <a:gd name="connsiteY0" fmla="*/ 0 h 139387"/>
                  <a:gd name="connsiteX1" fmla="*/ 999326 w 999326"/>
                  <a:gd name="connsiteY1" fmla="*/ 69694 h 139387"/>
                  <a:gd name="connsiteX2" fmla="*/ 999326 w 999326"/>
                  <a:gd name="connsiteY2" fmla="*/ 69694 h 139387"/>
                  <a:gd name="connsiteX3" fmla="*/ 929597 w 999326"/>
                  <a:gd name="connsiteY3" fmla="*/ 139387 h 139387"/>
                  <a:gd name="connsiteX4" fmla="*/ 69729 w 999326"/>
                  <a:gd name="connsiteY4" fmla="*/ 139387 h 139387"/>
                  <a:gd name="connsiteX5" fmla="*/ 0 w 999326"/>
                  <a:gd name="connsiteY5" fmla="*/ 69694 h 139387"/>
                  <a:gd name="connsiteX6" fmla="*/ 0 w 999326"/>
                  <a:gd name="connsiteY6" fmla="*/ 69694 h 139387"/>
                  <a:gd name="connsiteX7" fmla="*/ 69729 w 999326"/>
                  <a:gd name="connsiteY7" fmla="*/ 0 h 13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326" h="139387">
                    <a:moveTo>
                      <a:pt x="929597" y="0"/>
                    </a:moveTo>
                    <a:cubicBezTo>
                      <a:pt x="968108" y="0"/>
                      <a:pt x="999326" y="31203"/>
                      <a:pt x="999326" y="69694"/>
                    </a:cubicBezTo>
                    <a:lnTo>
                      <a:pt x="999326" y="69694"/>
                    </a:lnTo>
                    <a:cubicBezTo>
                      <a:pt x="999326" y="108184"/>
                      <a:pt x="968108" y="139387"/>
                      <a:pt x="929597" y="139387"/>
                    </a:cubicBezTo>
                    <a:lnTo>
                      <a:pt x="69729" y="139387"/>
                    </a:lnTo>
                    <a:cubicBezTo>
                      <a:pt x="31219" y="139387"/>
                      <a:pt x="0" y="108184"/>
                      <a:pt x="0" y="69694"/>
                    </a:cubicBezTo>
                    <a:lnTo>
                      <a:pt x="0" y="69694"/>
                    </a:lnTo>
                    <a:cubicBezTo>
                      <a:pt x="0" y="31203"/>
                      <a:pt x="31219" y="0"/>
                      <a:pt x="69729" y="0"/>
                    </a:cubicBezTo>
                    <a:close/>
                  </a:path>
                </a:pathLst>
              </a:custGeom>
              <a:solidFill>
                <a:srgbClr val="80CB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C542E8F-C4E0-6504-BFD1-7657AE0CB765}"/>
                  </a:ext>
                </a:extLst>
              </p:cNvPr>
              <p:cNvSpPr/>
              <p:nvPr/>
            </p:nvSpPr>
            <p:spPr>
              <a:xfrm>
                <a:off x="11732520" y="20974959"/>
                <a:ext cx="486179" cy="485929"/>
              </a:xfrm>
              <a:custGeom>
                <a:avLst/>
                <a:gdLst>
                  <a:gd name="connsiteX0" fmla="*/ 486180 w 486179"/>
                  <a:gd name="connsiteY0" fmla="*/ 242965 h 485929"/>
                  <a:gd name="connsiteX1" fmla="*/ 243090 w 486179"/>
                  <a:gd name="connsiteY1" fmla="*/ 485930 h 485929"/>
                  <a:gd name="connsiteX2" fmla="*/ 0 w 486179"/>
                  <a:gd name="connsiteY2" fmla="*/ 242965 h 485929"/>
                  <a:gd name="connsiteX3" fmla="*/ 243090 w 486179"/>
                  <a:gd name="connsiteY3" fmla="*/ 0 h 485929"/>
                  <a:gd name="connsiteX4" fmla="*/ 486180 w 486179"/>
                  <a:gd name="connsiteY4" fmla="*/ 242965 h 48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179" h="485929">
                    <a:moveTo>
                      <a:pt x="486180" y="242965"/>
                    </a:moveTo>
                    <a:cubicBezTo>
                      <a:pt x="486180" y="377151"/>
                      <a:pt x="377345" y="485930"/>
                      <a:pt x="243090" y="485930"/>
                    </a:cubicBezTo>
                    <a:cubicBezTo>
                      <a:pt x="108835" y="485930"/>
                      <a:pt x="0" y="377151"/>
                      <a:pt x="0" y="242965"/>
                    </a:cubicBezTo>
                    <a:cubicBezTo>
                      <a:pt x="0" y="108779"/>
                      <a:pt x="108835" y="0"/>
                      <a:pt x="243090" y="0"/>
                    </a:cubicBezTo>
                    <a:cubicBezTo>
                      <a:pt x="377345" y="0"/>
                      <a:pt x="486180" y="108779"/>
                      <a:pt x="486180" y="242965"/>
                    </a:cubicBezTo>
                    <a:close/>
                  </a:path>
                </a:pathLst>
              </a:custGeom>
              <a:solidFill>
                <a:srgbClr val="80CB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Picture Placeholder 8">
              <a:extLst>
                <a:ext uri="{FF2B5EF4-FFF2-40B4-BE49-F238E27FC236}">
                  <a16:creationId xmlns:a16="http://schemas.microsoft.com/office/drawing/2014/main" id="{A3985164-551B-1993-7248-3A22DB9C0375}"/>
                </a:ext>
              </a:extLst>
            </p:cNvPr>
            <p:cNvGrpSpPr/>
            <p:nvPr/>
          </p:nvGrpSpPr>
          <p:grpSpPr>
            <a:xfrm>
              <a:off x="8840788" y="1404453"/>
              <a:ext cx="1993524" cy="1045140"/>
              <a:chOff x="7855410" y="16350159"/>
              <a:chExt cx="3397551" cy="178122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2762243-7F79-211F-4754-C7347A23F746}"/>
                  </a:ext>
                </a:extLst>
              </p:cNvPr>
              <p:cNvSpPr/>
              <p:nvPr/>
            </p:nvSpPr>
            <p:spPr>
              <a:xfrm>
                <a:off x="7855410" y="16350159"/>
                <a:ext cx="3360110" cy="1781227"/>
              </a:xfrm>
              <a:custGeom>
                <a:avLst/>
                <a:gdLst>
                  <a:gd name="connsiteX0" fmla="*/ 664035 w 3360110"/>
                  <a:gd name="connsiteY0" fmla="*/ 0 h 1781227"/>
                  <a:gd name="connsiteX1" fmla="*/ 2696205 w 3360110"/>
                  <a:gd name="connsiteY1" fmla="*/ 0 h 1781227"/>
                  <a:gd name="connsiteX2" fmla="*/ 3360111 w 3360110"/>
                  <a:gd name="connsiteY2" fmla="*/ 663564 h 1781227"/>
                  <a:gd name="connsiteX3" fmla="*/ 2696205 w 3360110"/>
                  <a:gd name="connsiteY3" fmla="*/ 1327129 h 1781227"/>
                  <a:gd name="connsiteX4" fmla="*/ 2341137 w 3360110"/>
                  <a:gd name="connsiteY4" fmla="*/ 1327129 h 1781227"/>
                  <a:gd name="connsiteX5" fmla="*/ 2341137 w 3360110"/>
                  <a:gd name="connsiteY5" fmla="*/ 1781227 h 1781227"/>
                  <a:gd name="connsiteX6" fmla="*/ 1886804 w 3360110"/>
                  <a:gd name="connsiteY6" fmla="*/ 1327129 h 1781227"/>
                  <a:gd name="connsiteX7" fmla="*/ 663906 w 3360110"/>
                  <a:gd name="connsiteY7" fmla="*/ 1327129 h 1781227"/>
                  <a:gd name="connsiteX8" fmla="*/ 0 w 3360110"/>
                  <a:gd name="connsiteY8" fmla="*/ 663564 h 1781227"/>
                  <a:gd name="connsiteX9" fmla="*/ 663906 w 3360110"/>
                  <a:gd name="connsiteY9" fmla="*/ 0 h 178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0110" h="1781227">
                    <a:moveTo>
                      <a:pt x="664035" y="0"/>
                    </a:moveTo>
                    <a:lnTo>
                      <a:pt x="2696205" y="0"/>
                    </a:lnTo>
                    <a:cubicBezTo>
                      <a:pt x="3062316" y="0"/>
                      <a:pt x="3360111" y="297641"/>
                      <a:pt x="3360111" y="663564"/>
                    </a:cubicBezTo>
                    <a:cubicBezTo>
                      <a:pt x="3360111" y="1029487"/>
                      <a:pt x="3062316" y="1327129"/>
                      <a:pt x="2696205" y="1327129"/>
                    </a:cubicBezTo>
                    <a:lnTo>
                      <a:pt x="2341137" y="1327129"/>
                    </a:lnTo>
                    <a:cubicBezTo>
                      <a:pt x="2341137" y="1327129"/>
                      <a:pt x="2341137" y="1781227"/>
                      <a:pt x="2341137" y="1781227"/>
                    </a:cubicBezTo>
                    <a:lnTo>
                      <a:pt x="1886804" y="1327129"/>
                    </a:lnTo>
                    <a:lnTo>
                      <a:pt x="663906" y="1327129"/>
                    </a:lnTo>
                    <a:cubicBezTo>
                      <a:pt x="297795" y="1327129"/>
                      <a:pt x="0" y="1029487"/>
                      <a:pt x="0" y="663564"/>
                    </a:cubicBezTo>
                    <a:cubicBezTo>
                      <a:pt x="0" y="297641"/>
                      <a:pt x="297795" y="0"/>
                      <a:pt x="663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Picture Placeholder 8">
                <a:extLst>
                  <a:ext uri="{FF2B5EF4-FFF2-40B4-BE49-F238E27FC236}">
                    <a16:creationId xmlns:a16="http://schemas.microsoft.com/office/drawing/2014/main" id="{51DA6B8B-642D-0E67-A33C-B7DEB9A6A407}"/>
                  </a:ext>
                </a:extLst>
              </p:cNvPr>
              <p:cNvGrpSpPr/>
              <p:nvPr/>
            </p:nvGrpSpPr>
            <p:grpSpPr>
              <a:xfrm>
                <a:off x="8306532" y="16730329"/>
                <a:ext cx="2485642" cy="582447"/>
                <a:chOff x="8306532" y="16730329"/>
                <a:chExt cx="2485642" cy="582447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5EE2F73-8774-7F64-08C2-E2C25DA82595}"/>
                    </a:ext>
                  </a:extLst>
                </p:cNvPr>
                <p:cNvSpPr/>
                <p:nvPr/>
              </p:nvSpPr>
              <p:spPr>
                <a:xfrm>
                  <a:off x="10182036" y="16730329"/>
                  <a:ext cx="582747" cy="582447"/>
                </a:xfrm>
                <a:custGeom>
                  <a:avLst/>
                  <a:gdLst>
                    <a:gd name="connsiteX0" fmla="*/ 582748 w 582747"/>
                    <a:gd name="connsiteY0" fmla="*/ 291224 h 582447"/>
                    <a:gd name="connsiteX1" fmla="*/ 291374 w 582747"/>
                    <a:gd name="connsiteY1" fmla="*/ 582448 h 582447"/>
                    <a:gd name="connsiteX2" fmla="*/ 0 w 582747"/>
                    <a:gd name="connsiteY2" fmla="*/ 291224 h 582447"/>
                    <a:gd name="connsiteX3" fmla="*/ 291374 w 582747"/>
                    <a:gd name="connsiteY3" fmla="*/ 0 h 582447"/>
                    <a:gd name="connsiteX4" fmla="*/ 582748 w 582747"/>
                    <a:gd name="connsiteY4" fmla="*/ 291224 h 582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2747" h="582447">
                      <a:moveTo>
                        <a:pt x="582748" y="291224"/>
                      </a:moveTo>
                      <a:cubicBezTo>
                        <a:pt x="582748" y="452062"/>
                        <a:pt x="452296" y="582448"/>
                        <a:pt x="291374" y="582448"/>
                      </a:cubicBezTo>
                      <a:cubicBezTo>
                        <a:pt x="130453" y="582448"/>
                        <a:pt x="0" y="452062"/>
                        <a:pt x="0" y="291224"/>
                      </a:cubicBezTo>
                      <a:cubicBezTo>
                        <a:pt x="0" y="130385"/>
                        <a:pt x="130453" y="0"/>
                        <a:pt x="291374" y="0"/>
                      </a:cubicBezTo>
                      <a:cubicBezTo>
                        <a:pt x="452295" y="0"/>
                        <a:pt x="582748" y="130385"/>
                        <a:pt x="582748" y="291224"/>
                      </a:cubicBezTo>
                      <a:close/>
                    </a:path>
                  </a:pathLst>
                </a:custGeom>
                <a:solidFill>
                  <a:srgbClr val="2BCCAD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E6D78B9-EAE2-3242-CFD8-D1FB651434D0}"/>
                    </a:ext>
                  </a:extLst>
                </p:cNvPr>
                <p:cNvSpPr/>
                <p:nvPr/>
              </p:nvSpPr>
              <p:spPr>
                <a:xfrm>
                  <a:off x="9244220" y="16730329"/>
                  <a:ext cx="582747" cy="582447"/>
                </a:xfrm>
                <a:custGeom>
                  <a:avLst/>
                  <a:gdLst>
                    <a:gd name="connsiteX0" fmla="*/ 582748 w 582747"/>
                    <a:gd name="connsiteY0" fmla="*/ 291224 h 582447"/>
                    <a:gd name="connsiteX1" fmla="*/ 291374 w 582747"/>
                    <a:gd name="connsiteY1" fmla="*/ 582448 h 582447"/>
                    <a:gd name="connsiteX2" fmla="*/ 0 w 582747"/>
                    <a:gd name="connsiteY2" fmla="*/ 291224 h 582447"/>
                    <a:gd name="connsiteX3" fmla="*/ 291374 w 582747"/>
                    <a:gd name="connsiteY3" fmla="*/ 0 h 582447"/>
                    <a:gd name="connsiteX4" fmla="*/ 582748 w 582747"/>
                    <a:gd name="connsiteY4" fmla="*/ 291224 h 582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2747" h="582447">
                      <a:moveTo>
                        <a:pt x="582748" y="291224"/>
                      </a:moveTo>
                      <a:cubicBezTo>
                        <a:pt x="582748" y="452062"/>
                        <a:pt x="452296" y="582448"/>
                        <a:pt x="291374" y="582448"/>
                      </a:cubicBezTo>
                      <a:cubicBezTo>
                        <a:pt x="130453" y="582448"/>
                        <a:pt x="0" y="452062"/>
                        <a:pt x="0" y="291224"/>
                      </a:cubicBezTo>
                      <a:cubicBezTo>
                        <a:pt x="0" y="130385"/>
                        <a:pt x="130452" y="0"/>
                        <a:pt x="291374" y="0"/>
                      </a:cubicBezTo>
                      <a:cubicBezTo>
                        <a:pt x="452295" y="0"/>
                        <a:pt x="582748" y="130385"/>
                        <a:pt x="582748" y="291224"/>
                      </a:cubicBezTo>
                      <a:close/>
                    </a:path>
                  </a:pathLst>
                </a:custGeom>
                <a:solidFill>
                  <a:srgbClr val="00538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5ACE547-3C29-B7DD-03A0-7FD842439D48}"/>
                    </a:ext>
                  </a:extLst>
                </p:cNvPr>
                <p:cNvSpPr/>
                <p:nvPr/>
              </p:nvSpPr>
              <p:spPr>
                <a:xfrm>
                  <a:off x="8306532" y="16730329"/>
                  <a:ext cx="582619" cy="582447"/>
                </a:xfrm>
                <a:custGeom>
                  <a:avLst/>
                  <a:gdLst>
                    <a:gd name="connsiteX0" fmla="*/ 291246 w 582619"/>
                    <a:gd name="connsiteY0" fmla="*/ 0 h 582447"/>
                    <a:gd name="connsiteX1" fmla="*/ 582619 w 582619"/>
                    <a:gd name="connsiteY1" fmla="*/ 291224 h 582447"/>
                    <a:gd name="connsiteX2" fmla="*/ 291246 w 582619"/>
                    <a:gd name="connsiteY2" fmla="*/ 582448 h 582447"/>
                    <a:gd name="connsiteX3" fmla="*/ 0 w 582619"/>
                    <a:gd name="connsiteY3" fmla="*/ 291224 h 582447"/>
                    <a:gd name="connsiteX4" fmla="*/ 291246 w 582619"/>
                    <a:gd name="connsiteY4" fmla="*/ 0 h 582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2619" h="582447">
                      <a:moveTo>
                        <a:pt x="291246" y="0"/>
                      </a:moveTo>
                      <a:cubicBezTo>
                        <a:pt x="451893" y="0"/>
                        <a:pt x="582619" y="130659"/>
                        <a:pt x="582619" y="291224"/>
                      </a:cubicBezTo>
                      <a:cubicBezTo>
                        <a:pt x="582619" y="451789"/>
                        <a:pt x="451893" y="582448"/>
                        <a:pt x="291246" y="582448"/>
                      </a:cubicBezTo>
                      <a:cubicBezTo>
                        <a:pt x="130599" y="582448"/>
                        <a:pt x="0" y="451789"/>
                        <a:pt x="0" y="291224"/>
                      </a:cubicBezTo>
                      <a:cubicBezTo>
                        <a:pt x="0" y="130659"/>
                        <a:pt x="130727" y="0"/>
                        <a:pt x="291246" y="0"/>
                      </a:cubicBezTo>
                      <a:close/>
                    </a:path>
                  </a:pathLst>
                </a:custGeom>
                <a:solidFill>
                  <a:srgbClr val="232F3E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3C414C9-00B4-FB45-923B-25F1EBB2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30211" y="2389765"/>
              <a:ext cx="3658194" cy="2743646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2FBC13CF-0542-4EA7-9564-282A90434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2191" y="261563"/>
            <a:ext cx="728884" cy="474422"/>
          </a:xfrm>
          <a:prstGeom prst="rect">
            <a:avLst/>
          </a:prstGeom>
        </p:spPr>
      </p:pic>
      <p:sp>
        <p:nvSpPr>
          <p:cNvPr id="2" name="Pentagon 12">
            <a:extLst>
              <a:ext uri="{FF2B5EF4-FFF2-40B4-BE49-F238E27FC236}">
                <a16:creationId xmlns:a16="http://schemas.microsoft.com/office/drawing/2014/main" id="{8412FB56-1C12-B373-C4BE-38519F278146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343029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B53BA5F-B2F7-F51E-24EA-9AE2DA1A1C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807829"/>
            <a:ext cx="5143641" cy="8336171"/>
          </a:xfrm>
          <a:prstGeom prst="rect">
            <a:avLst/>
          </a:prstGeom>
          <a:solidFill>
            <a:schemeClr val="accent6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2354-9117-4B88-6B2D-77AE3615E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 title with     a large image below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layout supports a full bleed image to the right, half of the slide, larger subhead.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E0520-774B-3CF7-3814-9D1C944E6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Safety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45AD09C-960F-CBB7-D4FE-8132658ACA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09A86B1D-81E3-8F1B-F395-949265337EB2}"/>
              </a:ext>
            </a:extLst>
          </p:cNvPr>
          <p:cNvSpPr/>
          <p:nvPr/>
        </p:nvSpPr>
        <p:spPr bwMode="auto">
          <a:xfrm>
            <a:off x="-2825262" y="4648886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634DC-9737-AAEC-D08B-04E3FE25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35" y="4572000"/>
            <a:ext cx="4330953" cy="462371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6EC2F06-CAE2-3D25-06D3-26C6B069BB2F}"/>
              </a:ext>
            </a:extLst>
          </p:cNvPr>
          <p:cNvGrpSpPr/>
          <p:nvPr/>
        </p:nvGrpSpPr>
        <p:grpSpPr>
          <a:xfrm>
            <a:off x="4200665" y="171973"/>
            <a:ext cx="434695" cy="527760"/>
            <a:chOff x="-4857697" y="4391051"/>
            <a:chExt cx="1281566" cy="155594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20D8D6-C3B9-0A87-9B87-4C98B021308D}"/>
                </a:ext>
              </a:extLst>
            </p:cNvPr>
            <p:cNvSpPr/>
            <p:nvPr/>
          </p:nvSpPr>
          <p:spPr>
            <a:xfrm>
              <a:off x="-4857697" y="4403756"/>
              <a:ext cx="1281566" cy="1543238"/>
            </a:xfrm>
            <a:custGeom>
              <a:avLst/>
              <a:gdLst>
                <a:gd name="connsiteX0" fmla="*/ 1111388 w 1281566"/>
                <a:gd name="connsiteY0" fmla="*/ 432414 h 1543238"/>
                <a:gd name="connsiteX1" fmla="*/ 1111388 w 1281566"/>
                <a:gd name="connsiteY1" fmla="*/ 432414 h 1543238"/>
                <a:gd name="connsiteX2" fmla="*/ 1111388 w 1281566"/>
                <a:gd name="connsiteY2" fmla="*/ 0 h 1543238"/>
                <a:gd name="connsiteX3" fmla="*/ 170179 w 1281566"/>
                <a:gd name="connsiteY3" fmla="*/ 0 h 1543238"/>
                <a:gd name="connsiteX4" fmla="*/ 170179 w 1281566"/>
                <a:gd name="connsiteY4" fmla="*/ 432414 h 1543238"/>
                <a:gd name="connsiteX5" fmla="*/ 0 w 1281566"/>
                <a:gd name="connsiteY5" fmla="*/ 669189 h 1543238"/>
                <a:gd name="connsiteX6" fmla="*/ 0 w 1281566"/>
                <a:gd name="connsiteY6" fmla="*/ 1543239 h 1543238"/>
                <a:gd name="connsiteX7" fmla="*/ 1281567 w 1281566"/>
                <a:gd name="connsiteY7" fmla="*/ 1543239 h 1543238"/>
                <a:gd name="connsiteX8" fmla="*/ 1281567 w 1281566"/>
                <a:gd name="connsiteY8" fmla="*/ 669189 h 1543238"/>
                <a:gd name="connsiteX9" fmla="*/ 1111388 w 1281566"/>
                <a:gd name="connsiteY9" fmla="*/ 432414 h 1543238"/>
                <a:gd name="connsiteX10" fmla="*/ 1111388 w 1281566"/>
                <a:gd name="connsiteY10" fmla="*/ 432414 h 154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566" h="1543238">
                  <a:moveTo>
                    <a:pt x="1111388" y="432414"/>
                  </a:moveTo>
                  <a:lnTo>
                    <a:pt x="1111388" y="432414"/>
                  </a:lnTo>
                  <a:lnTo>
                    <a:pt x="1111388" y="0"/>
                  </a:lnTo>
                  <a:lnTo>
                    <a:pt x="170179" y="0"/>
                  </a:lnTo>
                  <a:lnTo>
                    <a:pt x="170179" y="432414"/>
                  </a:lnTo>
                  <a:cubicBezTo>
                    <a:pt x="170179" y="542964"/>
                    <a:pt x="98972" y="636147"/>
                    <a:pt x="0" y="669189"/>
                  </a:cubicBezTo>
                  <a:lnTo>
                    <a:pt x="0" y="1543239"/>
                  </a:lnTo>
                  <a:lnTo>
                    <a:pt x="1281567" y="1543239"/>
                  </a:lnTo>
                  <a:lnTo>
                    <a:pt x="1281567" y="669189"/>
                  </a:lnTo>
                  <a:cubicBezTo>
                    <a:pt x="1182595" y="636199"/>
                    <a:pt x="1111388" y="543015"/>
                    <a:pt x="1111388" y="432414"/>
                  </a:cubicBezTo>
                  <a:lnTo>
                    <a:pt x="1111388" y="432414"/>
                  </a:lnTo>
                  <a:close/>
                </a:path>
              </a:pathLst>
            </a:custGeom>
            <a:solidFill>
              <a:srgbClr val="EF4C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1E5352-EB93-7DD4-C8EC-E8E304DC82E6}"/>
                </a:ext>
              </a:extLst>
            </p:cNvPr>
            <p:cNvSpPr/>
            <p:nvPr/>
          </p:nvSpPr>
          <p:spPr>
            <a:xfrm>
              <a:off x="-4857697" y="5218227"/>
              <a:ext cx="1281566" cy="123305"/>
            </a:xfrm>
            <a:custGeom>
              <a:avLst/>
              <a:gdLst>
                <a:gd name="connsiteX0" fmla="*/ 1626023 w 1626022"/>
                <a:gd name="connsiteY0" fmla="*/ 123305 h 123305"/>
                <a:gd name="connsiteX1" fmla="*/ 1626023 w 1626022"/>
                <a:gd name="connsiteY1" fmla="*/ 123305 h 123305"/>
                <a:gd name="connsiteX2" fmla="*/ 0 w 1626022"/>
                <a:gd name="connsiteY2" fmla="*/ 123305 h 123305"/>
                <a:gd name="connsiteX3" fmla="*/ 0 w 1626022"/>
                <a:gd name="connsiteY3" fmla="*/ 0 h 123305"/>
                <a:gd name="connsiteX4" fmla="*/ 1626023 w 1626022"/>
                <a:gd name="connsiteY4" fmla="*/ 0 h 123305"/>
                <a:gd name="connsiteX5" fmla="*/ 1626023 w 1626022"/>
                <a:gd name="connsiteY5" fmla="*/ 123305 h 123305"/>
                <a:gd name="connsiteX6" fmla="*/ 1626023 w 1626022"/>
                <a:gd name="connsiteY6" fmla="*/ 123305 h 123305"/>
                <a:gd name="connsiteX7" fmla="*/ 1626023 w 1626022"/>
                <a:gd name="connsiteY7" fmla="*/ 123305 h 1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6022" h="123305">
                  <a:moveTo>
                    <a:pt x="1626023" y="123305"/>
                  </a:moveTo>
                  <a:lnTo>
                    <a:pt x="1626023" y="123305"/>
                  </a:lnTo>
                  <a:lnTo>
                    <a:pt x="0" y="123305"/>
                  </a:lnTo>
                  <a:lnTo>
                    <a:pt x="0" y="0"/>
                  </a:lnTo>
                  <a:lnTo>
                    <a:pt x="1626023" y="0"/>
                  </a:lnTo>
                  <a:lnTo>
                    <a:pt x="1626023" y="123305"/>
                  </a:lnTo>
                  <a:lnTo>
                    <a:pt x="1626023" y="123305"/>
                  </a:lnTo>
                  <a:lnTo>
                    <a:pt x="1626023" y="12330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19CB86-5868-A0D5-3036-7B6E5F27DE36}"/>
                </a:ext>
              </a:extLst>
            </p:cNvPr>
            <p:cNvSpPr/>
            <p:nvPr/>
          </p:nvSpPr>
          <p:spPr>
            <a:xfrm>
              <a:off x="-4857697" y="5511097"/>
              <a:ext cx="1281566" cy="123920"/>
            </a:xfrm>
            <a:custGeom>
              <a:avLst/>
              <a:gdLst>
                <a:gd name="connsiteX0" fmla="*/ 1626023 w 1626022"/>
                <a:gd name="connsiteY0" fmla="*/ 123920 h 123920"/>
                <a:gd name="connsiteX1" fmla="*/ 1626023 w 1626022"/>
                <a:gd name="connsiteY1" fmla="*/ 123920 h 123920"/>
                <a:gd name="connsiteX2" fmla="*/ 0 w 1626022"/>
                <a:gd name="connsiteY2" fmla="*/ 123920 h 123920"/>
                <a:gd name="connsiteX3" fmla="*/ 0 w 1626022"/>
                <a:gd name="connsiteY3" fmla="*/ 0 h 123920"/>
                <a:gd name="connsiteX4" fmla="*/ 1626023 w 1626022"/>
                <a:gd name="connsiteY4" fmla="*/ 0 h 123920"/>
                <a:gd name="connsiteX5" fmla="*/ 1626023 w 1626022"/>
                <a:gd name="connsiteY5" fmla="*/ 123920 h 123920"/>
                <a:gd name="connsiteX6" fmla="*/ 1626023 w 1626022"/>
                <a:gd name="connsiteY6" fmla="*/ 123920 h 123920"/>
                <a:gd name="connsiteX7" fmla="*/ 1626023 w 1626022"/>
                <a:gd name="connsiteY7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6022" h="123920">
                  <a:moveTo>
                    <a:pt x="1626023" y="123920"/>
                  </a:moveTo>
                  <a:lnTo>
                    <a:pt x="1626023" y="123920"/>
                  </a:lnTo>
                  <a:lnTo>
                    <a:pt x="0" y="123920"/>
                  </a:lnTo>
                  <a:lnTo>
                    <a:pt x="0" y="0"/>
                  </a:lnTo>
                  <a:lnTo>
                    <a:pt x="1626023" y="0"/>
                  </a:lnTo>
                  <a:lnTo>
                    <a:pt x="1626023" y="123920"/>
                  </a:lnTo>
                  <a:lnTo>
                    <a:pt x="1626023" y="123920"/>
                  </a:lnTo>
                  <a:lnTo>
                    <a:pt x="1626023" y="12392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99BAE8-DBAB-AA7C-9877-E144BA53A240}"/>
                </a:ext>
              </a:extLst>
            </p:cNvPr>
            <p:cNvSpPr/>
            <p:nvPr/>
          </p:nvSpPr>
          <p:spPr>
            <a:xfrm>
              <a:off x="-4546846" y="4391051"/>
              <a:ext cx="654077" cy="327038"/>
            </a:xfrm>
            <a:custGeom>
              <a:avLst/>
              <a:gdLst>
                <a:gd name="connsiteX0" fmla="*/ 654077 w 654077"/>
                <a:gd name="connsiteY0" fmla="*/ 0 h 327038"/>
                <a:gd name="connsiteX1" fmla="*/ 654077 w 654077"/>
                <a:gd name="connsiteY1" fmla="*/ 0 h 327038"/>
                <a:gd name="connsiteX2" fmla="*/ 327039 w 654077"/>
                <a:gd name="connsiteY2" fmla="*/ 327039 h 327038"/>
                <a:gd name="connsiteX3" fmla="*/ 0 w 654077"/>
                <a:gd name="connsiteY3" fmla="*/ 0 h 32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077" h="327038">
                  <a:moveTo>
                    <a:pt x="654077" y="0"/>
                  </a:moveTo>
                  <a:lnTo>
                    <a:pt x="654077" y="0"/>
                  </a:lnTo>
                  <a:cubicBezTo>
                    <a:pt x="654077" y="180578"/>
                    <a:pt x="507617" y="327039"/>
                    <a:pt x="327039" y="327039"/>
                  </a:cubicBezTo>
                  <a:cubicBezTo>
                    <a:pt x="146460" y="327039"/>
                    <a:pt x="0" y="180578"/>
                    <a:pt x="0" y="0"/>
                  </a:cubicBezTo>
                </a:path>
              </a:pathLst>
            </a:custGeom>
            <a:solidFill>
              <a:srgbClr val="2A292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15C8EED-F1B9-5074-EA09-6BF20BF1872F}"/>
                </a:ext>
              </a:extLst>
            </p:cNvPr>
            <p:cNvSpPr/>
            <p:nvPr/>
          </p:nvSpPr>
          <p:spPr>
            <a:xfrm>
              <a:off x="-4219808" y="4710969"/>
              <a:ext cx="45719" cy="1236025"/>
            </a:xfrm>
            <a:custGeom>
              <a:avLst/>
              <a:gdLst>
                <a:gd name="connsiteX0" fmla="*/ 0 w 5122"/>
                <a:gd name="connsiteY0" fmla="*/ 0 h 1347189"/>
                <a:gd name="connsiteX1" fmla="*/ 0 w 5122"/>
                <a:gd name="connsiteY1" fmla="*/ 0 h 1347189"/>
                <a:gd name="connsiteX2" fmla="*/ 0 w 5122"/>
                <a:gd name="connsiteY2" fmla="*/ 1347190 h 134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2" h="1347189">
                  <a:moveTo>
                    <a:pt x="0" y="0"/>
                  </a:moveTo>
                  <a:lnTo>
                    <a:pt x="0" y="0"/>
                  </a:lnTo>
                  <a:lnTo>
                    <a:pt x="0" y="1347190"/>
                  </a:lnTo>
                </a:path>
              </a:pathLst>
            </a:custGeom>
            <a:noFill/>
            <a:ln w="7448" cap="flat">
              <a:solidFill>
                <a:srgbClr val="232F3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Pentagon 12">
            <a:extLst>
              <a:ext uri="{FF2B5EF4-FFF2-40B4-BE49-F238E27FC236}">
                <a16:creationId xmlns:a16="http://schemas.microsoft.com/office/drawing/2014/main" id="{6E8D0C75-6CE0-F8C4-2C28-A719589C3348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429417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2354-9117-4B88-6B2D-77AE3615E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346AD7"/>
                </a:solidFill>
              </a:rPr>
              <a:t>Slide title with     a large image below</a:t>
            </a:r>
          </a:p>
          <a:p>
            <a:pPr lvl="1"/>
            <a:r>
              <a:rPr lang="en-US" dirty="0"/>
              <a:t>This layout supports a full bleed image to the right, half of the slide, larger subhead.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E0520-774B-3CF7-3814-9D1C944E6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46AD7"/>
                </a:solidFill>
              </a:rPr>
              <a:t>Program Announcement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2FECC3-665B-721F-B0FE-BAA3B0DEC8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rgbClr val="346AD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09A86B1D-81E3-8F1B-F395-949265337EB2}"/>
              </a:ext>
            </a:extLst>
          </p:cNvPr>
          <p:cNvSpPr/>
          <p:nvPr/>
        </p:nvSpPr>
        <p:spPr bwMode="auto">
          <a:xfrm>
            <a:off x="-2825262" y="4648886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3A190B-FA90-7F73-AAB7-D6976C5B5D4E}"/>
              </a:ext>
            </a:extLst>
          </p:cNvPr>
          <p:cNvGrpSpPr/>
          <p:nvPr/>
        </p:nvGrpSpPr>
        <p:grpSpPr>
          <a:xfrm>
            <a:off x="474600" y="5154146"/>
            <a:ext cx="4200261" cy="4045273"/>
            <a:chOff x="-906520" y="14394182"/>
            <a:chExt cx="14051532" cy="1353303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ECD623E-B5FF-C8EB-8BDE-5BCCD200C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906520" y="15440177"/>
              <a:ext cx="9705740" cy="8970457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571CEF1-E14B-CC92-65BA-A84A634E4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44775" y="14394182"/>
              <a:ext cx="7500237" cy="1353303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E8E9415-174D-2C4D-F333-77F203256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811" y="180080"/>
            <a:ext cx="481050" cy="480320"/>
          </a:xfrm>
          <a:prstGeom prst="rect">
            <a:avLst/>
          </a:prstGeom>
        </p:spPr>
      </p:pic>
      <p:sp>
        <p:nvSpPr>
          <p:cNvPr id="2" name="Pentagon 12">
            <a:extLst>
              <a:ext uri="{FF2B5EF4-FFF2-40B4-BE49-F238E27FC236}">
                <a16:creationId xmlns:a16="http://schemas.microsoft.com/office/drawing/2014/main" id="{5491CB36-58CC-7F20-D388-9ED2FEC2DF49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395382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B53BA5F-B2F7-F51E-24EA-9AE2DA1A1C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807829"/>
            <a:ext cx="5143641" cy="8336171"/>
          </a:xfrm>
          <a:prstGeom prst="rect">
            <a:avLst/>
          </a:prstGeom>
          <a:solidFill>
            <a:srgbClr val="EBF7DE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2354-9117-4B88-6B2D-77AE3615E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5245"/>
                </a:solidFill>
              </a:rPr>
              <a:t>Slide title with a large image </a:t>
            </a:r>
          </a:p>
          <a:p>
            <a:pPr lvl="4"/>
            <a:r>
              <a:rPr lang="en-US" dirty="0"/>
              <a:t>This layout supports a full bleed image below, half of the slide.</a:t>
            </a:r>
          </a:p>
          <a:p>
            <a:pPr lvl="4"/>
            <a:r>
              <a:rPr lang="en-US" dirty="0"/>
              <a:t>This layout supports a full bleed image below, half of the slide</a:t>
            </a:r>
          </a:p>
          <a:p>
            <a:pPr marL="0" lvl="4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E0520-774B-3CF7-3814-9D1C944E6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5245"/>
                </a:solidFill>
              </a:rPr>
              <a:t>Learning and Development/Training Content</a:t>
            </a:r>
          </a:p>
        </p:txBody>
      </p:sp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CCA294AB-C6DE-5AD9-403A-782BAC8EF4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-1" t="-30144" r="-19836" b="-1414"/>
          <a:stretch/>
        </p:blipFill>
        <p:spPr>
          <a:xfrm>
            <a:off x="0" y="4872038"/>
            <a:ext cx="5145088" cy="4271962"/>
          </a:xfrm>
          <a:prstGeom prst="rect">
            <a:avLst/>
          </a:prstGeom>
        </p:spPr>
      </p:pic>
      <p:sp>
        <p:nvSpPr>
          <p:cNvPr id="4" name="Pentagon 12">
            <a:extLst>
              <a:ext uri="{FF2B5EF4-FFF2-40B4-BE49-F238E27FC236}">
                <a16:creationId xmlns:a16="http://schemas.microsoft.com/office/drawing/2014/main" id="{09A86B1D-81E3-8F1B-F395-949265337EB2}"/>
              </a:ext>
            </a:extLst>
          </p:cNvPr>
          <p:cNvSpPr/>
          <p:nvPr/>
        </p:nvSpPr>
        <p:spPr bwMode="auto">
          <a:xfrm>
            <a:off x="-2825262" y="4932888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344B1F-2DCE-021A-3186-CE1E4028C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8058" y="226094"/>
            <a:ext cx="439910" cy="43991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680E5BC-1153-6359-0428-D4680ADAF421}"/>
              </a:ext>
            </a:extLst>
          </p:cNvPr>
          <p:cNvGrpSpPr/>
          <p:nvPr/>
        </p:nvGrpSpPr>
        <p:grpSpPr>
          <a:xfrm>
            <a:off x="736600" y="4143773"/>
            <a:ext cx="526155" cy="542947"/>
            <a:chOff x="838200" y="5522882"/>
            <a:chExt cx="650774" cy="67154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6CD898-D21F-315E-F8B9-E7917BBBFBBC}"/>
                </a:ext>
              </a:extLst>
            </p:cNvPr>
            <p:cNvSpPr/>
            <p:nvPr/>
          </p:nvSpPr>
          <p:spPr>
            <a:xfrm>
              <a:off x="838200" y="5522882"/>
              <a:ext cx="650774" cy="671543"/>
            </a:xfrm>
            <a:custGeom>
              <a:avLst/>
              <a:gdLst>
                <a:gd name="connsiteX0" fmla="*/ 1435612 w 1435611"/>
                <a:gd name="connsiteY0" fmla="*/ 717806 h 1435611"/>
                <a:gd name="connsiteX1" fmla="*/ 717806 w 1435611"/>
                <a:gd name="connsiteY1" fmla="*/ 1435612 h 1435611"/>
                <a:gd name="connsiteX2" fmla="*/ 0 w 1435611"/>
                <a:gd name="connsiteY2" fmla="*/ 717806 h 1435611"/>
                <a:gd name="connsiteX3" fmla="*/ 717806 w 1435611"/>
                <a:gd name="connsiteY3" fmla="*/ 0 h 1435611"/>
                <a:gd name="connsiteX4" fmla="*/ 1435612 w 1435611"/>
                <a:gd name="connsiteY4" fmla="*/ 717806 h 14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11" h="1435611">
                  <a:moveTo>
                    <a:pt x="1435612" y="717806"/>
                  </a:moveTo>
                  <a:cubicBezTo>
                    <a:pt x="1435612" y="1114239"/>
                    <a:pt x="1114239" y="1435612"/>
                    <a:pt x="717806" y="1435612"/>
                  </a:cubicBezTo>
                  <a:cubicBezTo>
                    <a:pt x="321373" y="1435612"/>
                    <a:pt x="0" y="1114239"/>
                    <a:pt x="0" y="717806"/>
                  </a:cubicBezTo>
                  <a:cubicBezTo>
                    <a:pt x="0" y="321373"/>
                    <a:pt x="321373" y="0"/>
                    <a:pt x="717806" y="0"/>
                  </a:cubicBezTo>
                  <a:cubicBezTo>
                    <a:pt x="1114239" y="0"/>
                    <a:pt x="1435612" y="321373"/>
                    <a:pt x="1435612" y="717806"/>
                  </a:cubicBezTo>
                  <a:close/>
                </a:path>
              </a:pathLst>
            </a:custGeom>
            <a:solidFill>
              <a:srgbClr val="005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811B377-7ACC-1A95-CDEF-FB89D38FFC5B}"/>
                </a:ext>
              </a:extLst>
            </p:cNvPr>
            <p:cNvGrpSpPr/>
            <p:nvPr/>
          </p:nvGrpSpPr>
          <p:grpSpPr>
            <a:xfrm>
              <a:off x="943368" y="5654159"/>
              <a:ext cx="399263" cy="416441"/>
              <a:chOff x="954474" y="5668392"/>
              <a:chExt cx="399263" cy="41644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03A7EBC-0CBA-DA3E-9719-A31CB337BF18}"/>
                  </a:ext>
                </a:extLst>
              </p:cNvPr>
              <p:cNvSpPr/>
              <p:nvPr/>
            </p:nvSpPr>
            <p:spPr>
              <a:xfrm>
                <a:off x="1063155" y="5843664"/>
                <a:ext cx="290582" cy="241169"/>
              </a:xfrm>
              <a:custGeom>
                <a:avLst/>
                <a:gdLst>
                  <a:gd name="connsiteX0" fmla="*/ 0 w 684321"/>
                  <a:gd name="connsiteY0" fmla="*/ 550389 h 550388"/>
                  <a:gd name="connsiteX1" fmla="*/ 0 w 684321"/>
                  <a:gd name="connsiteY1" fmla="*/ 89662 h 550388"/>
                  <a:gd name="connsiteX2" fmla="*/ 13133 w 684321"/>
                  <a:gd name="connsiteY2" fmla="*/ 89662 h 550388"/>
                  <a:gd name="connsiteX3" fmla="*/ 345500 w 684321"/>
                  <a:gd name="connsiteY3" fmla="*/ 89932 h 550388"/>
                  <a:gd name="connsiteX4" fmla="*/ 365559 w 684321"/>
                  <a:gd name="connsiteY4" fmla="*/ 96678 h 550388"/>
                  <a:gd name="connsiteX5" fmla="*/ 447324 w 684321"/>
                  <a:gd name="connsiteY5" fmla="*/ 157035 h 550388"/>
                  <a:gd name="connsiteX6" fmla="*/ 467204 w 684321"/>
                  <a:gd name="connsiteY6" fmla="*/ 161982 h 550388"/>
                  <a:gd name="connsiteX7" fmla="*/ 476289 w 684321"/>
                  <a:gd name="connsiteY7" fmla="*/ 142553 h 550388"/>
                  <a:gd name="connsiteX8" fmla="*/ 476289 w 684321"/>
                  <a:gd name="connsiteY8" fmla="*/ 14823 h 550388"/>
                  <a:gd name="connsiteX9" fmla="*/ 476289 w 684321"/>
                  <a:gd name="connsiteY9" fmla="*/ 2140 h 550388"/>
                  <a:gd name="connsiteX10" fmla="*/ 479617 w 684321"/>
                  <a:gd name="connsiteY10" fmla="*/ 341 h 550388"/>
                  <a:gd name="connsiteX11" fmla="*/ 642068 w 684321"/>
                  <a:gd name="connsiteY11" fmla="*/ 341 h 550388"/>
                  <a:gd name="connsiteX12" fmla="*/ 684254 w 684321"/>
                  <a:gd name="connsiteY12" fmla="*/ 44956 h 550388"/>
                  <a:gd name="connsiteX13" fmla="*/ 684254 w 684321"/>
                  <a:gd name="connsiteY13" fmla="*/ 430665 h 550388"/>
                  <a:gd name="connsiteX14" fmla="*/ 636311 w 684321"/>
                  <a:gd name="connsiteY14" fmla="*/ 476090 h 550388"/>
                  <a:gd name="connsiteX15" fmla="*/ 112978 w 684321"/>
                  <a:gd name="connsiteY15" fmla="*/ 475910 h 550388"/>
                  <a:gd name="connsiteX16" fmla="*/ 88062 w 684321"/>
                  <a:gd name="connsiteY16" fmla="*/ 484005 h 550388"/>
                  <a:gd name="connsiteX17" fmla="*/ 90 w 684321"/>
                  <a:gd name="connsiteY17" fmla="*/ 550209 h 55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321" h="550388">
                    <a:moveTo>
                      <a:pt x="0" y="550389"/>
                    </a:moveTo>
                    <a:lnTo>
                      <a:pt x="0" y="89662"/>
                    </a:lnTo>
                    <a:lnTo>
                      <a:pt x="13133" y="89662"/>
                    </a:lnTo>
                    <a:cubicBezTo>
                      <a:pt x="123952" y="89662"/>
                      <a:pt x="234681" y="89572"/>
                      <a:pt x="345500" y="89932"/>
                    </a:cubicBezTo>
                    <a:cubicBezTo>
                      <a:pt x="352247" y="89932"/>
                      <a:pt x="359982" y="92720"/>
                      <a:pt x="365559" y="96678"/>
                    </a:cubicBezTo>
                    <a:cubicBezTo>
                      <a:pt x="393084" y="116467"/>
                      <a:pt x="419800" y="137336"/>
                      <a:pt x="447324" y="157035"/>
                    </a:cubicBezTo>
                    <a:cubicBezTo>
                      <a:pt x="452632" y="160813"/>
                      <a:pt x="461087" y="163241"/>
                      <a:pt x="467204" y="161982"/>
                    </a:cubicBezTo>
                    <a:cubicBezTo>
                      <a:pt x="476468" y="160093"/>
                      <a:pt x="476289" y="150738"/>
                      <a:pt x="476289" y="142553"/>
                    </a:cubicBezTo>
                    <a:cubicBezTo>
                      <a:pt x="476199" y="100006"/>
                      <a:pt x="476289" y="57369"/>
                      <a:pt x="476289" y="14823"/>
                    </a:cubicBezTo>
                    <a:lnTo>
                      <a:pt x="476289" y="2140"/>
                    </a:lnTo>
                    <a:cubicBezTo>
                      <a:pt x="478178" y="1060"/>
                      <a:pt x="478897" y="341"/>
                      <a:pt x="479617" y="341"/>
                    </a:cubicBezTo>
                    <a:cubicBezTo>
                      <a:pt x="533767" y="251"/>
                      <a:pt x="587917" y="-379"/>
                      <a:pt x="642068" y="341"/>
                    </a:cubicBezTo>
                    <a:cubicBezTo>
                      <a:pt x="666534" y="611"/>
                      <a:pt x="684254" y="20310"/>
                      <a:pt x="684254" y="44956"/>
                    </a:cubicBezTo>
                    <a:cubicBezTo>
                      <a:pt x="684344" y="173496"/>
                      <a:pt x="684344" y="302125"/>
                      <a:pt x="684254" y="430665"/>
                    </a:cubicBezTo>
                    <a:cubicBezTo>
                      <a:pt x="684254" y="457830"/>
                      <a:pt x="664825" y="476090"/>
                      <a:pt x="636311" y="476090"/>
                    </a:cubicBezTo>
                    <a:cubicBezTo>
                      <a:pt x="461896" y="476090"/>
                      <a:pt x="287392" y="476090"/>
                      <a:pt x="112978" y="475910"/>
                    </a:cubicBezTo>
                    <a:cubicBezTo>
                      <a:pt x="103353" y="475910"/>
                      <a:pt x="95707" y="478158"/>
                      <a:pt x="88062" y="484005"/>
                    </a:cubicBezTo>
                    <a:cubicBezTo>
                      <a:pt x="59637" y="505863"/>
                      <a:pt x="30853" y="527182"/>
                      <a:pt x="90" y="550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3B1A1A7-9FA9-5FBA-316C-DCE9FADD6229}"/>
                  </a:ext>
                </a:extLst>
              </p:cNvPr>
              <p:cNvSpPr/>
              <p:nvPr/>
            </p:nvSpPr>
            <p:spPr>
              <a:xfrm>
                <a:off x="1127248" y="5950383"/>
                <a:ext cx="113784" cy="3941"/>
              </a:xfrm>
              <a:custGeom>
                <a:avLst/>
                <a:gdLst>
                  <a:gd name="connsiteX0" fmla="*/ 0 w 267962"/>
                  <a:gd name="connsiteY0" fmla="*/ 0 h 8995"/>
                  <a:gd name="connsiteX1" fmla="*/ 267963 w 267962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962" h="8995">
                    <a:moveTo>
                      <a:pt x="0" y="0"/>
                    </a:moveTo>
                    <a:lnTo>
                      <a:pt x="267963" y="0"/>
                    </a:lnTo>
                  </a:path>
                </a:pathLst>
              </a:custGeom>
              <a:ln w="19050" cap="rnd">
                <a:solidFill>
                  <a:srgbClr val="00524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200892-9C73-8244-8B1F-7955DC5C053B}"/>
                  </a:ext>
                </a:extLst>
              </p:cNvPr>
              <p:cNvSpPr/>
              <p:nvPr/>
            </p:nvSpPr>
            <p:spPr>
              <a:xfrm>
                <a:off x="1127248" y="5989521"/>
                <a:ext cx="176960" cy="3941"/>
              </a:xfrm>
              <a:custGeom>
                <a:avLst/>
                <a:gdLst>
                  <a:gd name="connsiteX0" fmla="*/ 0 w 416741"/>
                  <a:gd name="connsiteY0" fmla="*/ 0 h 8995"/>
                  <a:gd name="connsiteX1" fmla="*/ 416741 w 416741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741" h="8995">
                    <a:moveTo>
                      <a:pt x="0" y="0"/>
                    </a:moveTo>
                    <a:lnTo>
                      <a:pt x="416741" y="0"/>
                    </a:lnTo>
                  </a:path>
                </a:pathLst>
              </a:custGeom>
              <a:ln w="19050" cap="rnd">
                <a:solidFill>
                  <a:srgbClr val="00524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9F38683-63EE-6B37-29BE-83FA0D52B70B}"/>
                  </a:ext>
                </a:extLst>
              </p:cNvPr>
              <p:cNvSpPr/>
              <p:nvPr/>
            </p:nvSpPr>
            <p:spPr>
              <a:xfrm>
                <a:off x="954474" y="5668392"/>
                <a:ext cx="290553" cy="221233"/>
              </a:xfrm>
              <a:custGeom>
                <a:avLst/>
                <a:gdLst>
                  <a:gd name="connsiteX0" fmla="*/ 684164 w 684254"/>
                  <a:gd name="connsiteY0" fmla="*/ 504803 h 504892"/>
                  <a:gd name="connsiteX1" fmla="*/ 619040 w 684254"/>
                  <a:gd name="connsiteY1" fmla="*/ 455870 h 504892"/>
                  <a:gd name="connsiteX2" fmla="*/ 588547 w 684254"/>
                  <a:gd name="connsiteY2" fmla="*/ 445885 h 504892"/>
                  <a:gd name="connsiteX3" fmla="*/ 39398 w 684254"/>
                  <a:gd name="connsiteY3" fmla="*/ 446065 h 504892"/>
                  <a:gd name="connsiteX4" fmla="*/ 0 w 684254"/>
                  <a:gd name="connsiteY4" fmla="*/ 406577 h 504892"/>
                  <a:gd name="connsiteX5" fmla="*/ 0 w 684254"/>
                  <a:gd name="connsiteY5" fmla="*/ 37150 h 504892"/>
                  <a:gd name="connsiteX6" fmla="*/ 37689 w 684254"/>
                  <a:gd name="connsiteY6" fmla="*/ 0 h 504892"/>
                  <a:gd name="connsiteX7" fmla="*/ 646385 w 684254"/>
                  <a:gd name="connsiteY7" fmla="*/ 0 h 504892"/>
                  <a:gd name="connsiteX8" fmla="*/ 684254 w 684254"/>
                  <a:gd name="connsiteY8" fmla="*/ 38229 h 504892"/>
                  <a:gd name="connsiteX9" fmla="*/ 684254 w 684254"/>
                  <a:gd name="connsiteY9" fmla="*/ 489511 h 504892"/>
                  <a:gd name="connsiteX10" fmla="*/ 684254 w 684254"/>
                  <a:gd name="connsiteY10" fmla="*/ 504893 h 504892"/>
                  <a:gd name="connsiteX11" fmla="*/ 178372 w 684254"/>
                  <a:gd name="connsiteY11" fmla="*/ 178192 h 504892"/>
                  <a:gd name="connsiteX12" fmla="*/ 148419 w 684254"/>
                  <a:gd name="connsiteY12" fmla="*/ 207606 h 504892"/>
                  <a:gd name="connsiteX13" fmla="*/ 177742 w 684254"/>
                  <a:gd name="connsiteY13" fmla="*/ 238099 h 504892"/>
                  <a:gd name="connsiteX14" fmla="*/ 208326 w 684254"/>
                  <a:gd name="connsiteY14" fmla="*/ 207696 h 504892"/>
                  <a:gd name="connsiteX15" fmla="*/ 178372 w 684254"/>
                  <a:gd name="connsiteY15" fmla="*/ 178192 h 504892"/>
                  <a:gd name="connsiteX16" fmla="*/ 372036 w 684254"/>
                  <a:gd name="connsiteY16" fmla="*/ 207786 h 504892"/>
                  <a:gd name="connsiteX17" fmla="*/ 342262 w 684254"/>
                  <a:gd name="connsiteY17" fmla="*/ 178192 h 504892"/>
                  <a:gd name="connsiteX18" fmla="*/ 312219 w 684254"/>
                  <a:gd name="connsiteY18" fmla="*/ 207516 h 504892"/>
                  <a:gd name="connsiteX19" fmla="*/ 342712 w 684254"/>
                  <a:gd name="connsiteY19" fmla="*/ 238099 h 504892"/>
                  <a:gd name="connsiteX20" fmla="*/ 372126 w 684254"/>
                  <a:gd name="connsiteY20" fmla="*/ 207786 h 504892"/>
                  <a:gd name="connsiteX21" fmla="*/ 535746 w 684254"/>
                  <a:gd name="connsiteY21" fmla="*/ 207426 h 504892"/>
                  <a:gd name="connsiteX22" fmla="*/ 505523 w 684254"/>
                  <a:gd name="connsiteY22" fmla="*/ 178192 h 504892"/>
                  <a:gd name="connsiteX23" fmla="*/ 475839 w 684254"/>
                  <a:gd name="connsiteY23" fmla="*/ 207876 h 504892"/>
                  <a:gd name="connsiteX24" fmla="*/ 506692 w 684254"/>
                  <a:gd name="connsiteY24" fmla="*/ 238099 h 504892"/>
                  <a:gd name="connsiteX25" fmla="*/ 535746 w 684254"/>
                  <a:gd name="connsiteY25" fmla="*/ 207426 h 5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254" h="504892">
                    <a:moveTo>
                      <a:pt x="684164" y="504803"/>
                    </a:moveTo>
                    <a:cubicBezTo>
                      <a:pt x="661047" y="487532"/>
                      <a:pt x="639549" y="472241"/>
                      <a:pt x="619040" y="455870"/>
                    </a:cubicBezTo>
                    <a:cubicBezTo>
                      <a:pt x="609685" y="448404"/>
                      <a:pt x="600241" y="445885"/>
                      <a:pt x="588547" y="445885"/>
                    </a:cubicBezTo>
                    <a:cubicBezTo>
                      <a:pt x="405497" y="446155"/>
                      <a:pt x="222448" y="446065"/>
                      <a:pt x="39398" y="446065"/>
                    </a:cubicBezTo>
                    <a:cubicBezTo>
                      <a:pt x="10344" y="446065"/>
                      <a:pt x="0" y="435721"/>
                      <a:pt x="0" y="406577"/>
                    </a:cubicBezTo>
                    <a:cubicBezTo>
                      <a:pt x="0" y="283434"/>
                      <a:pt x="0" y="160292"/>
                      <a:pt x="0" y="37150"/>
                    </a:cubicBezTo>
                    <a:cubicBezTo>
                      <a:pt x="0" y="10344"/>
                      <a:pt x="10434" y="0"/>
                      <a:pt x="37689" y="0"/>
                    </a:cubicBezTo>
                    <a:cubicBezTo>
                      <a:pt x="240618" y="0"/>
                      <a:pt x="443457" y="0"/>
                      <a:pt x="646385" y="0"/>
                    </a:cubicBezTo>
                    <a:cubicBezTo>
                      <a:pt x="674090" y="0"/>
                      <a:pt x="684254" y="10254"/>
                      <a:pt x="684254" y="38229"/>
                    </a:cubicBezTo>
                    <a:cubicBezTo>
                      <a:pt x="684254" y="188626"/>
                      <a:pt x="684254" y="339024"/>
                      <a:pt x="684254" y="489511"/>
                    </a:cubicBezTo>
                    <a:lnTo>
                      <a:pt x="684254" y="504893"/>
                    </a:lnTo>
                    <a:close/>
                    <a:moveTo>
                      <a:pt x="178372" y="178192"/>
                    </a:moveTo>
                    <a:cubicBezTo>
                      <a:pt x="161281" y="178192"/>
                      <a:pt x="148509" y="190695"/>
                      <a:pt x="148419" y="207606"/>
                    </a:cubicBezTo>
                    <a:cubicBezTo>
                      <a:pt x="148239" y="224157"/>
                      <a:pt x="161281" y="237740"/>
                      <a:pt x="177742" y="238099"/>
                    </a:cubicBezTo>
                    <a:cubicBezTo>
                      <a:pt x="194833" y="238459"/>
                      <a:pt x="208506" y="224877"/>
                      <a:pt x="208326" y="207696"/>
                    </a:cubicBezTo>
                    <a:cubicBezTo>
                      <a:pt x="208146" y="190695"/>
                      <a:pt x="195463" y="178192"/>
                      <a:pt x="178372" y="178192"/>
                    </a:cubicBezTo>
                    <a:close/>
                    <a:moveTo>
                      <a:pt x="372036" y="207786"/>
                    </a:moveTo>
                    <a:cubicBezTo>
                      <a:pt x="371946" y="190785"/>
                      <a:pt x="359263" y="178192"/>
                      <a:pt x="342262" y="178192"/>
                    </a:cubicBezTo>
                    <a:cubicBezTo>
                      <a:pt x="325172" y="178192"/>
                      <a:pt x="312399" y="190605"/>
                      <a:pt x="312219" y="207516"/>
                    </a:cubicBezTo>
                    <a:cubicBezTo>
                      <a:pt x="312039" y="224607"/>
                      <a:pt x="325711" y="238369"/>
                      <a:pt x="342712" y="238099"/>
                    </a:cubicBezTo>
                    <a:cubicBezTo>
                      <a:pt x="359263" y="237829"/>
                      <a:pt x="372216" y="224517"/>
                      <a:pt x="372126" y="207786"/>
                    </a:cubicBezTo>
                    <a:close/>
                    <a:moveTo>
                      <a:pt x="535746" y="207426"/>
                    </a:moveTo>
                    <a:cubicBezTo>
                      <a:pt x="535476" y="190515"/>
                      <a:pt x="522703" y="178102"/>
                      <a:pt x="505523" y="178192"/>
                    </a:cubicBezTo>
                    <a:cubicBezTo>
                      <a:pt x="488432" y="178282"/>
                      <a:pt x="475839" y="190875"/>
                      <a:pt x="475839" y="207876"/>
                    </a:cubicBezTo>
                    <a:cubicBezTo>
                      <a:pt x="475839" y="224877"/>
                      <a:pt x="489781" y="238549"/>
                      <a:pt x="506692" y="238099"/>
                    </a:cubicBezTo>
                    <a:cubicBezTo>
                      <a:pt x="523243" y="237650"/>
                      <a:pt x="536016" y="224157"/>
                      <a:pt x="535746" y="207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DE1A0850-F339-9C31-4894-867FBCAAEEBF}"/>
              </a:ext>
            </a:extLst>
          </p:cNvPr>
          <p:cNvSpPr txBox="1">
            <a:spLocks/>
          </p:cNvSpPr>
          <p:nvPr/>
        </p:nvSpPr>
        <p:spPr>
          <a:xfrm>
            <a:off x="1262756" y="4143773"/>
            <a:ext cx="3528320" cy="71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To know more reach out to your site </a:t>
            </a:r>
            <a:b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Learning and Development team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95B083C7-1933-1031-D79F-B9FC01E8F0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Pentagon 12">
            <a:extLst>
              <a:ext uri="{FF2B5EF4-FFF2-40B4-BE49-F238E27FC236}">
                <a16:creationId xmlns:a16="http://schemas.microsoft.com/office/drawing/2014/main" id="{4E22BBF3-46C8-531A-F80C-7637C9746594}"/>
              </a:ext>
            </a:extLst>
          </p:cNvPr>
          <p:cNvSpPr/>
          <p:nvPr/>
        </p:nvSpPr>
        <p:spPr bwMode="auto">
          <a:xfrm flipH="1">
            <a:off x="5448545" y="5128029"/>
            <a:ext cx="2253516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to inset QR code</a:t>
            </a:r>
          </a:p>
        </p:txBody>
      </p:sp>
      <p:sp>
        <p:nvSpPr>
          <p:cNvPr id="5" name="Pentagon 12">
            <a:extLst>
              <a:ext uri="{FF2B5EF4-FFF2-40B4-BE49-F238E27FC236}">
                <a16:creationId xmlns:a16="http://schemas.microsoft.com/office/drawing/2014/main" id="{9746FB5C-7CBA-5E9E-8EC3-BC7E4034768F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95618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B53BA5F-B2F7-F51E-24EA-9AE2DA1A1C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807829"/>
            <a:ext cx="5143641" cy="8336171"/>
          </a:xfrm>
          <a:prstGeom prst="rect">
            <a:avLst/>
          </a:prstGeom>
          <a:solidFill>
            <a:srgbClr val="57769E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2354-9117-4B88-6B2D-77AE3615E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CA47"/>
                </a:solidFill>
              </a:rPr>
              <a:t>Slide title with a large image 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This layout supports a full bleed image below, half of the slide.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This layout supports a full bleed image below, half of the slide.</a:t>
            </a:r>
          </a:p>
          <a:p>
            <a:pPr lvl="4"/>
            <a:endParaRPr lang="en-US" dirty="0">
              <a:solidFill>
                <a:schemeClr val="bg1"/>
              </a:solidFill>
            </a:endParaRPr>
          </a:p>
          <a:p>
            <a:pPr marL="0" lvl="4" indent="0">
              <a:buNone/>
            </a:pPr>
            <a:endParaRPr lang="en-US" dirty="0"/>
          </a:p>
          <a:p>
            <a:pPr marL="0" lvl="4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E0520-774B-3CF7-3814-9D1C944E6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7769E"/>
                </a:solidFill>
              </a:rPr>
              <a:t>Benefits comms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E17C50A-9B93-EDC5-F5B1-0E125EA164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823" b="11149"/>
          <a:stretch/>
        </p:blipFill>
        <p:spPr>
          <a:xfrm>
            <a:off x="0" y="4872038"/>
            <a:ext cx="5145088" cy="4271962"/>
          </a:xfrm>
          <a:prstGeom prst="rect">
            <a:avLst/>
          </a:prstGeom>
        </p:spPr>
      </p:pic>
      <p:sp>
        <p:nvSpPr>
          <p:cNvPr id="4" name="Pentagon 12">
            <a:extLst>
              <a:ext uri="{FF2B5EF4-FFF2-40B4-BE49-F238E27FC236}">
                <a16:creationId xmlns:a16="http://schemas.microsoft.com/office/drawing/2014/main" id="{09A86B1D-81E3-8F1B-F395-949265337EB2}"/>
              </a:ext>
            </a:extLst>
          </p:cNvPr>
          <p:cNvSpPr/>
          <p:nvPr/>
        </p:nvSpPr>
        <p:spPr bwMode="auto">
          <a:xfrm>
            <a:off x="-2825262" y="5008563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680E5BC-1153-6359-0428-D4680ADAF421}"/>
              </a:ext>
            </a:extLst>
          </p:cNvPr>
          <p:cNvGrpSpPr/>
          <p:nvPr/>
        </p:nvGrpSpPr>
        <p:grpSpPr>
          <a:xfrm>
            <a:off x="736600" y="4094025"/>
            <a:ext cx="526155" cy="542947"/>
            <a:chOff x="838200" y="5522882"/>
            <a:chExt cx="650774" cy="67154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6CD898-D21F-315E-F8B9-E7917BBBFBBC}"/>
                </a:ext>
              </a:extLst>
            </p:cNvPr>
            <p:cNvSpPr/>
            <p:nvPr/>
          </p:nvSpPr>
          <p:spPr>
            <a:xfrm>
              <a:off x="838200" y="5522882"/>
              <a:ext cx="650774" cy="671543"/>
            </a:xfrm>
            <a:custGeom>
              <a:avLst/>
              <a:gdLst>
                <a:gd name="connsiteX0" fmla="*/ 1435612 w 1435611"/>
                <a:gd name="connsiteY0" fmla="*/ 717806 h 1435611"/>
                <a:gd name="connsiteX1" fmla="*/ 717806 w 1435611"/>
                <a:gd name="connsiteY1" fmla="*/ 1435612 h 1435611"/>
                <a:gd name="connsiteX2" fmla="*/ 0 w 1435611"/>
                <a:gd name="connsiteY2" fmla="*/ 717806 h 1435611"/>
                <a:gd name="connsiteX3" fmla="*/ 717806 w 1435611"/>
                <a:gd name="connsiteY3" fmla="*/ 0 h 1435611"/>
                <a:gd name="connsiteX4" fmla="*/ 1435612 w 1435611"/>
                <a:gd name="connsiteY4" fmla="*/ 717806 h 14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11" h="1435611">
                  <a:moveTo>
                    <a:pt x="1435612" y="717806"/>
                  </a:moveTo>
                  <a:cubicBezTo>
                    <a:pt x="1435612" y="1114239"/>
                    <a:pt x="1114239" y="1435612"/>
                    <a:pt x="717806" y="1435612"/>
                  </a:cubicBezTo>
                  <a:cubicBezTo>
                    <a:pt x="321373" y="1435612"/>
                    <a:pt x="0" y="1114239"/>
                    <a:pt x="0" y="717806"/>
                  </a:cubicBezTo>
                  <a:cubicBezTo>
                    <a:pt x="0" y="321373"/>
                    <a:pt x="321373" y="0"/>
                    <a:pt x="717806" y="0"/>
                  </a:cubicBezTo>
                  <a:cubicBezTo>
                    <a:pt x="1114239" y="0"/>
                    <a:pt x="1435612" y="321373"/>
                    <a:pt x="1435612" y="717806"/>
                  </a:cubicBezTo>
                  <a:close/>
                </a:path>
              </a:pathLst>
            </a:custGeom>
            <a:solidFill>
              <a:srgbClr val="FFCA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811B377-7ACC-1A95-CDEF-FB89D38FFC5B}"/>
                </a:ext>
              </a:extLst>
            </p:cNvPr>
            <p:cNvGrpSpPr/>
            <p:nvPr/>
          </p:nvGrpSpPr>
          <p:grpSpPr>
            <a:xfrm>
              <a:off x="943368" y="5654159"/>
              <a:ext cx="399263" cy="416441"/>
              <a:chOff x="954474" y="5668392"/>
              <a:chExt cx="399263" cy="41644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03A7EBC-0CBA-DA3E-9719-A31CB337BF18}"/>
                  </a:ext>
                </a:extLst>
              </p:cNvPr>
              <p:cNvSpPr/>
              <p:nvPr/>
            </p:nvSpPr>
            <p:spPr>
              <a:xfrm>
                <a:off x="1063155" y="5843664"/>
                <a:ext cx="290582" cy="241169"/>
              </a:xfrm>
              <a:custGeom>
                <a:avLst/>
                <a:gdLst>
                  <a:gd name="connsiteX0" fmla="*/ 0 w 684321"/>
                  <a:gd name="connsiteY0" fmla="*/ 550389 h 550388"/>
                  <a:gd name="connsiteX1" fmla="*/ 0 w 684321"/>
                  <a:gd name="connsiteY1" fmla="*/ 89662 h 550388"/>
                  <a:gd name="connsiteX2" fmla="*/ 13133 w 684321"/>
                  <a:gd name="connsiteY2" fmla="*/ 89662 h 550388"/>
                  <a:gd name="connsiteX3" fmla="*/ 345500 w 684321"/>
                  <a:gd name="connsiteY3" fmla="*/ 89932 h 550388"/>
                  <a:gd name="connsiteX4" fmla="*/ 365559 w 684321"/>
                  <a:gd name="connsiteY4" fmla="*/ 96678 h 550388"/>
                  <a:gd name="connsiteX5" fmla="*/ 447324 w 684321"/>
                  <a:gd name="connsiteY5" fmla="*/ 157035 h 550388"/>
                  <a:gd name="connsiteX6" fmla="*/ 467204 w 684321"/>
                  <a:gd name="connsiteY6" fmla="*/ 161982 h 550388"/>
                  <a:gd name="connsiteX7" fmla="*/ 476289 w 684321"/>
                  <a:gd name="connsiteY7" fmla="*/ 142553 h 550388"/>
                  <a:gd name="connsiteX8" fmla="*/ 476289 w 684321"/>
                  <a:gd name="connsiteY8" fmla="*/ 14823 h 550388"/>
                  <a:gd name="connsiteX9" fmla="*/ 476289 w 684321"/>
                  <a:gd name="connsiteY9" fmla="*/ 2140 h 550388"/>
                  <a:gd name="connsiteX10" fmla="*/ 479617 w 684321"/>
                  <a:gd name="connsiteY10" fmla="*/ 341 h 550388"/>
                  <a:gd name="connsiteX11" fmla="*/ 642068 w 684321"/>
                  <a:gd name="connsiteY11" fmla="*/ 341 h 550388"/>
                  <a:gd name="connsiteX12" fmla="*/ 684254 w 684321"/>
                  <a:gd name="connsiteY12" fmla="*/ 44956 h 550388"/>
                  <a:gd name="connsiteX13" fmla="*/ 684254 w 684321"/>
                  <a:gd name="connsiteY13" fmla="*/ 430665 h 550388"/>
                  <a:gd name="connsiteX14" fmla="*/ 636311 w 684321"/>
                  <a:gd name="connsiteY14" fmla="*/ 476090 h 550388"/>
                  <a:gd name="connsiteX15" fmla="*/ 112978 w 684321"/>
                  <a:gd name="connsiteY15" fmla="*/ 475910 h 550388"/>
                  <a:gd name="connsiteX16" fmla="*/ 88062 w 684321"/>
                  <a:gd name="connsiteY16" fmla="*/ 484005 h 550388"/>
                  <a:gd name="connsiteX17" fmla="*/ 90 w 684321"/>
                  <a:gd name="connsiteY17" fmla="*/ 550209 h 55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321" h="550388">
                    <a:moveTo>
                      <a:pt x="0" y="550389"/>
                    </a:moveTo>
                    <a:lnTo>
                      <a:pt x="0" y="89662"/>
                    </a:lnTo>
                    <a:lnTo>
                      <a:pt x="13133" y="89662"/>
                    </a:lnTo>
                    <a:cubicBezTo>
                      <a:pt x="123952" y="89662"/>
                      <a:pt x="234681" y="89572"/>
                      <a:pt x="345500" y="89932"/>
                    </a:cubicBezTo>
                    <a:cubicBezTo>
                      <a:pt x="352247" y="89932"/>
                      <a:pt x="359982" y="92720"/>
                      <a:pt x="365559" y="96678"/>
                    </a:cubicBezTo>
                    <a:cubicBezTo>
                      <a:pt x="393084" y="116467"/>
                      <a:pt x="419800" y="137336"/>
                      <a:pt x="447324" y="157035"/>
                    </a:cubicBezTo>
                    <a:cubicBezTo>
                      <a:pt x="452632" y="160813"/>
                      <a:pt x="461087" y="163241"/>
                      <a:pt x="467204" y="161982"/>
                    </a:cubicBezTo>
                    <a:cubicBezTo>
                      <a:pt x="476468" y="160093"/>
                      <a:pt x="476289" y="150738"/>
                      <a:pt x="476289" y="142553"/>
                    </a:cubicBezTo>
                    <a:cubicBezTo>
                      <a:pt x="476199" y="100006"/>
                      <a:pt x="476289" y="57369"/>
                      <a:pt x="476289" y="14823"/>
                    </a:cubicBezTo>
                    <a:lnTo>
                      <a:pt x="476289" y="2140"/>
                    </a:lnTo>
                    <a:cubicBezTo>
                      <a:pt x="478178" y="1060"/>
                      <a:pt x="478897" y="341"/>
                      <a:pt x="479617" y="341"/>
                    </a:cubicBezTo>
                    <a:cubicBezTo>
                      <a:pt x="533767" y="251"/>
                      <a:pt x="587917" y="-379"/>
                      <a:pt x="642068" y="341"/>
                    </a:cubicBezTo>
                    <a:cubicBezTo>
                      <a:pt x="666534" y="611"/>
                      <a:pt x="684254" y="20310"/>
                      <a:pt x="684254" y="44956"/>
                    </a:cubicBezTo>
                    <a:cubicBezTo>
                      <a:pt x="684344" y="173496"/>
                      <a:pt x="684344" y="302125"/>
                      <a:pt x="684254" y="430665"/>
                    </a:cubicBezTo>
                    <a:cubicBezTo>
                      <a:pt x="684254" y="457830"/>
                      <a:pt x="664825" y="476090"/>
                      <a:pt x="636311" y="476090"/>
                    </a:cubicBezTo>
                    <a:cubicBezTo>
                      <a:pt x="461896" y="476090"/>
                      <a:pt x="287392" y="476090"/>
                      <a:pt x="112978" y="475910"/>
                    </a:cubicBezTo>
                    <a:cubicBezTo>
                      <a:pt x="103353" y="475910"/>
                      <a:pt x="95707" y="478158"/>
                      <a:pt x="88062" y="484005"/>
                    </a:cubicBezTo>
                    <a:cubicBezTo>
                      <a:pt x="59637" y="505863"/>
                      <a:pt x="30853" y="527182"/>
                      <a:pt x="90" y="550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3B1A1A7-9FA9-5FBA-316C-DCE9FADD6229}"/>
                  </a:ext>
                </a:extLst>
              </p:cNvPr>
              <p:cNvSpPr/>
              <p:nvPr/>
            </p:nvSpPr>
            <p:spPr>
              <a:xfrm>
                <a:off x="1127248" y="5950383"/>
                <a:ext cx="113784" cy="3941"/>
              </a:xfrm>
              <a:custGeom>
                <a:avLst/>
                <a:gdLst>
                  <a:gd name="connsiteX0" fmla="*/ 0 w 267962"/>
                  <a:gd name="connsiteY0" fmla="*/ 0 h 8995"/>
                  <a:gd name="connsiteX1" fmla="*/ 267963 w 267962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962" h="8995">
                    <a:moveTo>
                      <a:pt x="0" y="0"/>
                    </a:moveTo>
                    <a:lnTo>
                      <a:pt x="267963" y="0"/>
                    </a:lnTo>
                  </a:path>
                </a:pathLst>
              </a:custGeom>
              <a:ln w="19050" cap="rnd">
                <a:solidFill>
                  <a:srgbClr val="FFCA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200892-9C73-8244-8B1F-7955DC5C053B}"/>
                  </a:ext>
                </a:extLst>
              </p:cNvPr>
              <p:cNvSpPr/>
              <p:nvPr/>
            </p:nvSpPr>
            <p:spPr>
              <a:xfrm>
                <a:off x="1127248" y="5989521"/>
                <a:ext cx="176960" cy="3941"/>
              </a:xfrm>
              <a:custGeom>
                <a:avLst/>
                <a:gdLst>
                  <a:gd name="connsiteX0" fmla="*/ 0 w 416741"/>
                  <a:gd name="connsiteY0" fmla="*/ 0 h 8995"/>
                  <a:gd name="connsiteX1" fmla="*/ 416741 w 416741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741" h="8995">
                    <a:moveTo>
                      <a:pt x="0" y="0"/>
                    </a:moveTo>
                    <a:lnTo>
                      <a:pt x="416741" y="0"/>
                    </a:lnTo>
                  </a:path>
                </a:pathLst>
              </a:custGeom>
              <a:ln w="19050" cap="rnd">
                <a:solidFill>
                  <a:srgbClr val="FFCA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9F38683-63EE-6B37-29BE-83FA0D52B70B}"/>
                  </a:ext>
                </a:extLst>
              </p:cNvPr>
              <p:cNvSpPr/>
              <p:nvPr/>
            </p:nvSpPr>
            <p:spPr>
              <a:xfrm>
                <a:off x="954474" y="5668392"/>
                <a:ext cx="290553" cy="221233"/>
              </a:xfrm>
              <a:custGeom>
                <a:avLst/>
                <a:gdLst>
                  <a:gd name="connsiteX0" fmla="*/ 684164 w 684254"/>
                  <a:gd name="connsiteY0" fmla="*/ 504803 h 504892"/>
                  <a:gd name="connsiteX1" fmla="*/ 619040 w 684254"/>
                  <a:gd name="connsiteY1" fmla="*/ 455870 h 504892"/>
                  <a:gd name="connsiteX2" fmla="*/ 588547 w 684254"/>
                  <a:gd name="connsiteY2" fmla="*/ 445885 h 504892"/>
                  <a:gd name="connsiteX3" fmla="*/ 39398 w 684254"/>
                  <a:gd name="connsiteY3" fmla="*/ 446065 h 504892"/>
                  <a:gd name="connsiteX4" fmla="*/ 0 w 684254"/>
                  <a:gd name="connsiteY4" fmla="*/ 406577 h 504892"/>
                  <a:gd name="connsiteX5" fmla="*/ 0 w 684254"/>
                  <a:gd name="connsiteY5" fmla="*/ 37150 h 504892"/>
                  <a:gd name="connsiteX6" fmla="*/ 37689 w 684254"/>
                  <a:gd name="connsiteY6" fmla="*/ 0 h 504892"/>
                  <a:gd name="connsiteX7" fmla="*/ 646385 w 684254"/>
                  <a:gd name="connsiteY7" fmla="*/ 0 h 504892"/>
                  <a:gd name="connsiteX8" fmla="*/ 684254 w 684254"/>
                  <a:gd name="connsiteY8" fmla="*/ 38229 h 504892"/>
                  <a:gd name="connsiteX9" fmla="*/ 684254 w 684254"/>
                  <a:gd name="connsiteY9" fmla="*/ 489511 h 504892"/>
                  <a:gd name="connsiteX10" fmla="*/ 684254 w 684254"/>
                  <a:gd name="connsiteY10" fmla="*/ 504893 h 504892"/>
                  <a:gd name="connsiteX11" fmla="*/ 178372 w 684254"/>
                  <a:gd name="connsiteY11" fmla="*/ 178192 h 504892"/>
                  <a:gd name="connsiteX12" fmla="*/ 148419 w 684254"/>
                  <a:gd name="connsiteY12" fmla="*/ 207606 h 504892"/>
                  <a:gd name="connsiteX13" fmla="*/ 177742 w 684254"/>
                  <a:gd name="connsiteY13" fmla="*/ 238099 h 504892"/>
                  <a:gd name="connsiteX14" fmla="*/ 208326 w 684254"/>
                  <a:gd name="connsiteY14" fmla="*/ 207696 h 504892"/>
                  <a:gd name="connsiteX15" fmla="*/ 178372 w 684254"/>
                  <a:gd name="connsiteY15" fmla="*/ 178192 h 504892"/>
                  <a:gd name="connsiteX16" fmla="*/ 372036 w 684254"/>
                  <a:gd name="connsiteY16" fmla="*/ 207786 h 504892"/>
                  <a:gd name="connsiteX17" fmla="*/ 342262 w 684254"/>
                  <a:gd name="connsiteY17" fmla="*/ 178192 h 504892"/>
                  <a:gd name="connsiteX18" fmla="*/ 312219 w 684254"/>
                  <a:gd name="connsiteY18" fmla="*/ 207516 h 504892"/>
                  <a:gd name="connsiteX19" fmla="*/ 342712 w 684254"/>
                  <a:gd name="connsiteY19" fmla="*/ 238099 h 504892"/>
                  <a:gd name="connsiteX20" fmla="*/ 372126 w 684254"/>
                  <a:gd name="connsiteY20" fmla="*/ 207786 h 504892"/>
                  <a:gd name="connsiteX21" fmla="*/ 535746 w 684254"/>
                  <a:gd name="connsiteY21" fmla="*/ 207426 h 504892"/>
                  <a:gd name="connsiteX22" fmla="*/ 505523 w 684254"/>
                  <a:gd name="connsiteY22" fmla="*/ 178192 h 504892"/>
                  <a:gd name="connsiteX23" fmla="*/ 475839 w 684254"/>
                  <a:gd name="connsiteY23" fmla="*/ 207876 h 504892"/>
                  <a:gd name="connsiteX24" fmla="*/ 506692 w 684254"/>
                  <a:gd name="connsiteY24" fmla="*/ 238099 h 504892"/>
                  <a:gd name="connsiteX25" fmla="*/ 535746 w 684254"/>
                  <a:gd name="connsiteY25" fmla="*/ 207426 h 5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254" h="504892">
                    <a:moveTo>
                      <a:pt x="684164" y="504803"/>
                    </a:moveTo>
                    <a:cubicBezTo>
                      <a:pt x="661047" y="487532"/>
                      <a:pt x="639549" y="472241"/>
                      <a:pt x="619040" y="455870"/>
                    </a:cubicBezTo>
                    <a:cubicBezTo>
                      <a:pt x="609685" y="448404"/>
                      <a:pt x="600241" y="445885"/>
                      <a:pt x="588547" y="445885"/>
                    </a:cubicBezTo>
                    <a:cubicBezTo>
                      <a:pt x="405497" y="446155"/>
                      <a:pt x="222448" y="446065"/>
                      <a:pt x="39398" y="446065"/>
                    </a:cubicBezTo>
                    <a:cubicBezTo>
                      <a:pt x="10344" y="446065"/>
                      <a:pt x="0" y="435721"/>
                      <a:pt x="0" y="406577"/>
                    </a:cubicBezTo>
                    <a:cubicBezTo>
                      <a:pt x="0" y="283434"/>
                      <a:pt x="0" y="160292"/>
                      <a:pt x="0" y="37150"/>
                    </a:cubicBezTo>
                    <a:cubicBezTo>
                      <a:pt x="0" y="10344"/>
                      <a:pt x="10434" y="0"/>
                      <a:pt x="37689" y="0"/>
                    </a:cubicBezTo>
                    <a:cubicBezTo>
                      <a:pt x="240618" y="0"/>
                      <a:pt x="443457" y="0"/>
                      <a:pt x="646385" y="0"/>
                    </a:cubicBezTo>
                    <a:cubicBezTo>
                      <a:pt x="674090" y="0"/>
                      <a:pt x="684254" y="10254"/>
                      <a:pt x="684254" y="38229"/>
                    </a:cubicBezTo>
                    <a:cubicBezTo>
                      <a:pt x="684254" y="188626"/>
                      <a:pt x="684254" y="339024"/>
                      <a:pt x="684254" y="489511"/>
                    </a:cubicBezTo>
                    <a:lnTo>
                      <a:pt x="684254" y="504893"/>
                    </a:lnTo>
                    <a:close/>
                    <a:moveTo>
                      <a:pt x="178372" y="178192"/>
                    </a:moveTo>
                    <a:cubicBezTo>
                      <a:pt x="161281" y="178192"/>
                      <a:pt x="148509" y="190695"/>
                      <a:pt x="148419" y="207606"/>
                    </a:cubicBezTo>
                    <a:cubicBezTo>
                      <a:pt x="148239" y="224157"/>
                      <a:pt x="161281" y="237740"/>
                      <a:pt x="177742" y="238099"/>
                    </a:cubicBezTo>
                    <a:cubicBezTo>
                      <a:pt x="194833" y="238459"/>
                      <a:pt x="208506" y="224877"/>
                      <a:pt x="208326" y="207696"/>
                    </a:cubicBezTo>
                    <a:cubicBezTo>
                      <a:pt x="208146" y="190695"/>
                      <a:pt x="195463" y="178192"/>
                      <a:pt x="178372" y="178192"/>
                    </a:cubicBezTo>
                    <a:close/>
                    <a:moveTo>
                      <a:pt x="372036" y="207786"/>
                    </a:moveTo>
                    <a:cubicBezTo>
                      <a:pt x="371946" y="190785"/>
                      <a:pt x="359263" y="178192"/>
                      <a:pt x="342262" y="178192"/>
                    </a:cubicBezTo>
                    <a:cubicBezTo>
                      <a:pt x="325172" y="178192"/>
                      <a:pt x="312399" y="190605"/>
                      <a:pt x="312219" y="207516"/>
                    </a:cubicBezTo>
                    <a:cubicBezTo>
                      <a:pt x="312039" y="224607"/>
                      <a:pt x="325711" y="238369"/>
                      <a:pt x="342712" y="238099"/>
                    </a:cubicBezTo>
                    <a:cubicBezTo>
                      <a:pt x="359263" y="237829"/>
                      <a:pt x="372216" y="224517"/>
                      <a:pt x="372126" y="207786"/>
                    </a:cubicBezTo>
                    <a:close/>
                    <a:moveTo>
                      <a:pt x="535746" y="207426"/>
                    </a:moveTo>
                    <a:cubicBezTo>
                      <a:pt x="535476" y="190515"/>
                      <a:pt x="522703" y="178102"/>
                      <a:pt x="505523" y="178192"/>
                    </a:cubicBezTo>
                    <a:cubicBezTo>
                      <a:pt x="488432" y="178282"/>
                      <a:pt x="475839" y="190875"/>
                      <a:pt x="475839" y="207876"/>
                    </a:cubicBezTo>
                    <a:cubicBezTo>
                      <a:pt x="475839" y="224877"/>
                      <a:pt x="489781" y="238549"/>
                      <a:pt x="506692" y="238099"/>
                    </a:cubicBezTo>
                    <a:cubicBezTo>
                      <a:pt x="523243" y="237650"/>
                      <a:pt x="536016" y="224157"/>
                      <a:pt x="535746" y="207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DE1A0850-F339-9C31-4894-867FBCAAEEBF}"/>
              </a:ext>
            </a:extLst>
          </p:cNvPr>
          <p:cNvSpPr txBox="1">
            <a:spLocks/>
          </p:cNvSpPr>
          <p:nvPr/>
        </p:nvSpPr>
        <p:spPr>
          <a:xfrm>
            <a:off x="1262756" y="4094025"/>
            <a:ext cx="3528320" cy="71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400" b="0" dirty="0">
                <a:solidFill>
                  <a:schemeClr val="bg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To know more reach out to indiaoic@amazon.com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A98A9C-0112-794D-50AF-FC4F2EAAE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9303" y="212730"/>
            <a:ext cx="458369" cy="465822"/>
          </a:xfrm>
          <a:prstGeom prst="rect">
            <a:avLst/>
          </a:prstGeom>
        </p:spPr>
      </p:pic>
      <p:sp>
        <p:nvSpPr>
          <p:cNvPr id="2" name="Pentagon 12">
            <a:extLst>
              <a:ext uri="{FF2B5EF4-FFF2-40B4-BE49-F238E27FC236}">
                <a16:creationId xmlns:a16="http://schemas.microsoft.com/office/drawing/2014/main" id="{143C1313-1E49-FB2C-8570-7095C03FBA2B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219303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ECF6EF-D5B0-C35B-B53C-DF5B75390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Slide title here lorem Ipsum placeholder text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AC8E4-0D2D-154D-1535-46F918CB33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Fun/Engagement/Celebrations</a:t>
            </a:r>
          </a:p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720F596-168F-7ABE-79C2-8FA5CD73F8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AF56CFD-2FA4-31F8-9D03-DBED7279C4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9353AF9-01EC-2DF7-6A19-CD1063FE6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magna,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dui in, </a:t>
            </a:r>
            <a:r>
              <a:rPr lang="en-US" dirty="0" err="1"/>
              <a:t>mattis</a:t>
            </a:r>
            <a:r>
              <a:rPr lang="en-US" dirty="0"/>
              <a:t> maximus sem. Nunc vestibulum.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3DE1D35-CBA5-9F9E-695B-53AE32A7B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magna,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dui in, </a:t>
            </a:r>
            <a:r>
              <a:rPr lang="en-US" dirty="0" err="1"/>
              <a:t>mattis</a:t>
            </a:r>
            <a:r>
              <a:rPr lang="en-US" dirty="0"/>
              <a:t> maximus sem. Nunc vestibulum.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6EEB52-03CD-420C-4941-E68123594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138" y="130721"/>
            <a:ext cx="485248" cy="4631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54A8B09-86FE-1C9C-A634-172854996045}"/>
              </a:ext>
            </a:extLst>
          </p:cNvPr>
          <p:cNvGrpSpPr/>
          <p:nvPr/>
        </p:nvGrpSpPr>
        <p:grpSpPr>
          <a:xfrm>
            <a:off x="736600" y="6900050"/>
            <a:ext cx="526155" cy="542947"/>
            <a:chOff x="838200" y="5522882"/>
            <a:chExt cx="650774" cy="67154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F0ADFD-155D-50F2-C30C-3C9BE493481D}"/>
                </a:ext>
              </a:extLst>
            </p:cNvPr>
            <p:cNvSpPr/>
            <p:nvPr/>
          </p:nvSpPr>
          <p:spPr>
            <a:xfrm>
              <a:off x="838200" y="5522882"/>
              <a:ext cx="650774" cy="671543"/>
            </a:xfrm>
            <a:custGeom>
              <a:avLst/>
              <a:gdLst>
                <a:gd name="connsiteX0" fmla="*/ 1435612 w 1435611"/>
                <a:gd name="connsiteY0" fmla="*/ 717806 h 1435611"/>
                <a:gd name="connsiteX1" fmla="*/ 717806 w 1435611"/>
                <a:gd name="connsiteY1" fmla="*/ 1435612 h 1435611"/>
                <a:gd name="connsiteX2" fmla="*/ 0 w 1435611"/>
                <a:gd name="connsiteY2" fmla="*/ 717806 h 1435611"/>
                <a:gd name="connsiteX3" fmla="*/ 717806 w 1435611"/>
                <a:gd name="connsiteY3" fmla="*/ 0 h 1435611"/>
                <a:gd name="connsiteX4" fmla="*/ 1435612 w 1435611"/>
                <a:gd name="connsiteY4" fmla="*/ 717806 h 14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11" h="1435611">
                  <a:moveTo>
                    <a:pt x="1435612" y="717806"/>
                  </a:moveTo>
                  <a:cubicBezTo>
                    <a:pt x="1435612" y="1114239"/>
                    <a:pt x="1114239" y="1435612"/>
                    <a:pt x="717806" y="1435612"/>
                  </a:cubicBezTo>
                  <a:cubicBezTo>
                    <a:pt x="321373" y="1435612"/>
                    <a:pt x="0" y="1114239"/>
                    <a:pt x="0" y="717806"/>
                  </a:cubicBezTo>
                  <a:cubicBezTo>
                    <a:pt x="0" y="321373"/>
                    <a:pt x="321373" y="0"/>
                    <a:pt x="717806" y="0"/>
                  </a:cubicBezTo>
                  <a:cubicBezTo>
                    <a:pt x="1114239" y="0"/>
                    <a:pt x="1435612" y="321373"/>
                    <a:pt x="1435612" y="717806"/>
                  </a:cubicBezTo>
                  <a:close/>
                </a:path>
              </a:pathLst>
            </a:custGeom>
            <a:solidFill>
              <a:schemeClr val="accent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8B39B1-2508-A806-BD9C-4DB88C47A2ED}"/>
                </a:ext>
              </a:extLst>
            </p:cNvPr>
            <p:cNvGrpSpPr/>
            <p:nvPr/>
          </p:nvGrpSpPr>
          <p:grpSpPr>
            <a:xfrm>
              <a:off x="943368" y="5654159"/>
              <a:ext cx="399263" cy="416441"/>
              <a:chOff x="954474" y="5668392"/>
              <a:chExt cx="399263" cy="416441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1A9C08E-A885-2CB4-61D3-DDA13DB3577C}"/>
                  </a:ext>
                </a:extLst>
              </p:cNvPr>
              <p:cNvSpPr/>
              <p:nvPr/>
            </p:nvSpPr>
            <p:spPr>
              <a:xfrm>
                <a:off x="1063155" y="5843664"/>
                <a:ext cx="290582" cy="241169"/>
              </a:xfrm>
              <a:custGeom>
                <a:avLst/>
                <a:gdLst>
                  <a:gd name="connsiteX0" fmla="*/ 0 w 684321"/>
                  <a:gd name="connsiteY0" fmla="*/ 550389 h 550388"/>
                  <a:gd name="connsiteX1" fmla="*/ 0 w 684321"/>
                  <a:gd name="connsiteY1" fmla="*/ 89662 h 550388"/>
                  <a:gd name="connsiteX2" fmla="*/ 13133 w 684321"/>
                  <a:gd name="connsiteY2" fmla="*/ 89662 h 550388"/>
                  <a:gd name="connsiteX3" fmla="*/ 345500 w 684321"/>
                  <a:gd name="connsiteY3" fmla="*/ 89932 h 550388"/>
                  <a:gd name="connsiteX4" fmla="*/ 365559 w 684321"/>
                  <a:gd name="connsiteY4" fmla="*/ 96678 h 550388"/>
                  <a:gd name="connsiteX5" fmla="*/ 447324 w 684321"/>
                  <a:gd name="connsiteY5" fmla="*/ 157035 h 550388"/>
                  <a:gd name="connsiteX6" fmla="*/ 467204 w 684321"/>
                  <a:gd name="connsiteY6" fmla="*/ 161982 h 550388"/>
                  <a:gd name="connsiteX7" fmla="*/ 476289 w 684321"/>
                  <a:gd name="connsiteY7" fmla="*/ 142553 h 550388"/>
                  <a:gd name="connsiteX8" fmla="*/ 476289 w 684321"/>
                  <a:gd name="connsiteY8" fmla="*/ 14823 h 550388"/>
                  <a:gd name="connsiteX9" fmla="*/ 476289 w 684321"/>
                  <a:gd name="connsiteY9" fmla="*/ 2140 h 550388"/>
                  <a:gd name="connsiteX10" fmla="*/ 479617 w 684321"/>
                  <a:gd name="connsiteY10" fmla="*/ 341 h 550388"/>
                  <a:gd name="connsiteX11" fmla="*/ 642068 w 684321"/>
                  <a:gd name="connsiteY11" fmla="*/ 341 h 550388"/>
                  <a:gd name="connsiteX12" fmla="*/ 684254 w 684321"/>
                  <a:gd name="connsiteY12" fmla="*/ 44956 h 550388"/>
                  <a:gd name="connsiteX13" fmla="*/ 684254 w 684321"/>
                  <a:gd name="connsiteY13" fmla="*/ 430665 h 550388"/>
                  <a:gd name="connsiteX14" fmla="*/ 636311 w 684321"/>
                  <a:gd name="connsiteY14" fmla="*/ 476090 h 550388"/>
                  <a:gd name="connsiteX15" fmla="*/ 112978 w 684321"/>
                  <a:gd name="connsiteY15" fmla="*/ 475910 h 550388"/>
                  <a:gd name="connsiteX16" fmla="*/ 88062 w 684321"/>
                  <a:gd name="connsiteY16" fmla="*/ 484005 h 550388"/>
                  <a:gd name="connsiteX17" fmla="*/ 90 w 684321"/>
                  <a:gd name="connsiteY17" fmla="*/ 550209 h 55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321" h="550388">
                    <a:moveTo>
                      <a:pt x="0" y="550389"/>
                    </a:moveTo>
                    <a:lnTo>
                      <a:pt x="0" y="89662"/>
                    </a:lnTo>
                    <a:lnTo>
                      <a:pt x="13133" y="89662"/>
                    </a:lnTo>
                    <a:cubicBezTo>
                      <a:pt x="123952" y="89662"/>
                      <a:pt x="234681" y="89572"/>
                      <a:pt x="345500" y="89932"/>
                    </a:cubicBezTo>
                    <a:cubicBezTo>
                      <a:pt x="352247" y="89932"/>
                      <a:pt x="359982" y="92720"/>
                      <a:pt x="365559" y="96678"/>
                    </a:cubicBezTo>
                    <a:cubicBezTo>
                      <a:pt x="393084" y="116467"/>
                      <a:pt x="419800" y="137336"/>
                      <a:pt x="447324" y="157035"/>
                    </a:cubicBezTo>
                    <a:cubicBezTo>
                      <a:pt x="452632" y="160813"/>
                      <a:pt x="461087" y="163241"/>
                      <a:pt x="467204" y="161982"/>
                    </a:cubicBezTo>
                    <a:cubicBezTo>
                      <a:pt x="476468" y="160093"/>
                      <a:pt x="476289" y="150738"/>
                      <a:pt x="476289" y="142553"/>
                    </a:cubicBezTo>
                    <a:cubicBezTo>
                      <a:pt x="476199" y="100006"/>
                      <a:pt x="476289" y="57369"/>
                      <a:pt x="476289" y="14823"/>
                    </a:cubicBezTo>
                    <a:lnTo>
                      <a:pt x="476289" y="2140"/>
                    </a:lnTo>
                    <a:cubicBezTo>
                      <a:pt x="478178" y="1060"/>
                      <a:pt x="478897" y="341"/>
                      <a:pt x="479617" y="341"/>
                    </a:cubicBezTo>
                    <a:cubicBezTo>
                      <a:pt x="533767" y="251"/>
                      <a:pt x="587917" y="-379"/>
                      <a:pt x="642068" y="341"/>
                    </a:cubicBezTo>
                    <a:cubicBezTo>
                      <a:pt x="666534" y="611"/>
                      <a:pt x="684254" y="20310"/>
                      <a:pt x="684254" y="44956"/>
                    </a:cubicBezTo>
                    <a:cubicBezTo>
                      <a:pt x="684344" y="173496"/>
                      <a:pt x="684344" y="302125"/>
                      <a:pt x="684254" y="430665"/>
                    </a:cubicBezTo>
                    <a:cubicBezTo>
                      <a:pt x="684254" y="457830"/>
                      <a:pt x="664825" y="476090"/>
                      <a:pt x="636311" y="476090"/>
                    </a:cubicBezTo>
                    <a:cubicBezTo>
                      <a:pt x="461896" y="476090"/>
                      <a:pt x="287392" y="476090"/>
                      <a:pt x="112978" y="475910"/>
                    </a:cubicBezTo>
                    <a:cubicBezTo>
                      <a:pt x="103353" y="475910"/>
                      <a:pt x="95707" y="478158"/>
                      <a:pt x="88062" y="484005"/>
                    </a:cubicBezTo>
                    <a:cubicBezTo>
                      <a:pt x="59637" y="505863"/>
                      <a:pt x="30853" y="527182"/>
                      <a:pt x="90" y="550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9BFC48-7DD3-9D4B-80B7-FA693E51DC16}"/>
                  </a:ext>
                </a:extLst>
              </p:cNvPr>
              <p:cNvSpPr/>
              <p:nvPr/>
            </p:nvSpPr>
            <p:spPr>
              <a:xfrm>
                <a:off x="1127248" y="5950383"/>
                <a:ext cx="113784" cy="3941"/>
              </a:xfrm>
              <a:custGeom>
                <a:avLst/>
                <a:gdLst>
                  <a:gd name="connsiteX0" fmla="*/ 0 w 267962"/>
                  <a:gd name="connsiteY0" fmla="*/ 0 h 8995"/>
                  <a:gd name="connsiteX1" fmla="*/ 267963 w 267962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962" h="8995">
                    <a:moveTo>
                      <a:pt x="0" y="0"/>
                    </a:moveTo>
                    <a:lnTo>
                      <a:pt x="267963" y="0"/>
                    </a:lnTo>
                  </a:path>
                </a:pathLst>
              </a:custGeom>
              <a:ln w="19050" cap="rnd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EBDDAE4-61C8-F9EF-5DEA-ACA7170642DE}"/>
                  </a:ext>
                </a:extLst>
              </p:cNvPr>
              <p:cNvSpPr/>
              <p:nvPr/>
            </p:nvSpPr>
            <p:spPr>
              <a:xfrm>
                <a:off x="1127248" y="5989521"/>
                <a:ext cx="176960" cy="3941"/>
              </a:xfrm>
              <a:custGeom>
                <a:avLst/>
                <a:gdLst>
                  <a:gd name="connsiteX0" fmla="*/ 0 w 416741"/>
                  <a:gd name="connsiteY0" fmla="*/ 0 h 8995"/>
                  <a:gd name="connsiteX1" fmla="*/ 416741 w 416741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741" h="8995">
                    <a:moveTo>
                      <a:pt x="0" y="0"/>
                    </a:moveTo>
                    <a:lnTo>
                      <a:pt x="416741" y="0"/>
                    </a:lnTo>
                  </a:path>
                </a:pathLst>
              </a:custGeom>
              <a:ln w="19050" cap="rnd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A1DDA32-A77F-AE20-1FE5-D941F93106EB}"/>
                  </a:ext>
                </a:extLst>
              </p:cNvPr>
              <p:cNvSpPr/>
              <p:nvPr/>
            </p:nvSpPr>
            <p:spPr>
              <a:xfrm>
                <a:off x="954474" y="5668392"/>
                <a:ext cx="290553" cy="221233"/>
              </a:xfrm>
              <a:custGeom>
                <a:avLst/>
                <a:gdLst>
                  <a:gd name="connsiteX0" fmla="*/ 684164 w 684254"/>
                  <a:gd name="connsiteY0" fmla="*/ 504803 h 504892"/>
                  <a:gd name="connsiteX1" fmla="*/ 619040 w 684254"/>
                  <a:gd name="connsiteY1" fmla="*/ 455870 h 504892"/>
                  <a:gd name="connsiteX2" fmla="*/ 588547 w 684254"/>
                  <a:gd name="connsiteY2" fmla="*/ 445885 h 504892"/>
                  <a:gd name="connsiteX3" fmla="*/ 39398 w 684254"/>
                  <a:gd name="connsiteY3" fmla="*/ 446065 h 504892"/>
                  <a:gd name="connsiteX4" fmla="*/ 0 w 684254"/>
                  <a:gd name="connsiteY4" fmla="*/ 406577 h 504892"/>
                  <a:gd name="connsiteX5" fmla="*/ 0 w 684254"/>
                  <a:gd name="connsiteY5" fmla="*/ 37150 h 504892"/>
                  <a:gd name="connsiteX6" fmla="*/ 37689 w 684254"/>
                  <a:gd name="connsiteY6" fmla="*/ 0 h 504892"/>
                  <a:gd name="connsiteX7" fmla="*/ 646385 w 684254"/>
                  <a:gd name="connsiteY7" fmla="*/ 0 h 504892"/>
                  <a:gd name="connsiteX8" fmla="*/ 684254 w 684254"/>
                  <a:gd name="connsiteY8" fmla="*/ 38229 h 504892"/>
                  <a:gd name="connsiteX9" fmla="*/ 684254 w 684254"/>
                  <a:gd name="connsiteY9" fmla="*/ 489511 h 504892"/>
                  <a:gd name="connsiteX10" fmla="*/ 684254 w 684254"/>
                  <a:gd name="connsiteY10" fmla="*/ 504893 h 504892"/>
                  <a:gd name="connsiteX11" fmla="*/ 178372 w 684254"/>
                  <a:gd name="connsiteY11" fmla="*/ 178192 h 504892"/>
                  <a:gd name="connsiteX12" fmla="*/ 148419 w 684254"/>
                  <a:gd name="connsiteY12" fmla="*/ 207606 h 504892"/>
                  <a:gd name="connsiteX13" fmla="*/ 177742 w 684254"/>
                  <a:gd name="connsiteY13" fmla="*/ 238099 h 504892"/>
                  <a:gd name="connsiteX14" fmla="*/ 208326 w 684254"/>
                  <a:gd name="connsiteY14" fmla="*/ 207696 h 504892"/>
                  <a:gd name="connsiteX15" fmla="*/ 178372 w 684254"/>
                  <a:gd name="connsiteY15" fmla="*/ 178192 h 504892"/>
                  <a:gd name="connsiteX16" fmla="*/ 372036 w 684254"/>
                  <a:gd name="connsiteY16" fmla="*/ 207786 h 504892"/>
                  <a:gd name="connsiteX17" fmla="*/ 342262 w 684254"/>
                  <a:gd name="connsiteY17" fmla="*/ 178192 h 504892"/>
                  <a:gd name="connsiteX18" fmla="*/ 312219 w 684254"/>
                  <a:gd name="connsiteY18" fmla="*/ 207516 h 504892"/>
                  <a:gd name="connsiteX19" fmla="*/ 342712 w 684254"/>
                  <a:gd name="connsiteY19" fmla="*/ 238099 h 504892"/>
                  <a:gd name="connsiteX20" fmla="*/ 372126 w 684254"/>
                  <a:gd name="connsiteY20" fmla="*/ 207786 h 504892"/>
                  <a:gd name="connsiteX21" fmla="*/ 535746 w 684254"/>
                  <a:gd name="connsiteY21" fmla="*/ 207426 h 504892"/>
                  <a:gd name="connsiteX22" fmla="*/ 505523 w 684254"/>
                  <a:gd name="connsiteY22" fmla="*/ 178192 h 504892"/>
                  <a:gd name="connsiteX23" fmla="*/ 475839 w 684254"/>
                  <a:gd name="connsiteY23" fmla="*/ 207876 h 504892"/>
                  <a:gd name="connsiteX24" fmla="*/ 506692 w 684254"/>
                  <a:gd name="connsiteY24" fmla="*/ 238099 h 504892"/>
                  <a:gd name="connsiteX25" fmla="*/ 535746 w 684254"/>
                  <a:gd name="connsiteY25" fmla="*/ 207426 h 5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254" h="504892">
                    <a:moveTo>
                      <a:pt x="684164" y="504803"/>
                    </a:moveTo>
                    <a:cubicBezTo>
                      <a:pt x="661047" y="487532"/>
                      <a:pt x="639549" y="472241"/>
                      <a:pt x="619040" y="455870"/>
                    </a:cubicBezTo>
                    <a:cubicBezTo>
                      <a:pt x="609685" y="448404"/>
                      <a:pt x="600241" y="445885"/>
                      <a:pt x="588547" y="445885"/>
                    </a:cubicBezTo>
                    <a:cubicBezTo>
                      <a:pt x="405497" y="446155"/>
                      <a:pt x="222448" y="446065"/>
                      <a:pt x="39398" y="446065"/>
                    </a:cubicBezTo>
                    <a:cubicBezTo>
                      <a:pt x="10344" y="446065"/>
                      <a:pt x="0" y="435721"/>
                      <a:pt x="0" y="406577"/>
                    </a:cubicBezTo>
                    <a:cubicBezTo>
                      <a:pt x="0" y="283434"/>
                      <a:pt x="0" y="160292"/>
                      <a:pt x="0" y="37150"/>
                    </a:cubicBezTo>
                    <a:cubicBezTo>
                      <a:pt x="0" y="10344"/>
                      <a:pt x="10434" y="0"/>
                      <a:pt x="37689" y="0"/>
                    </a:cubicBezTo>
                    <a:cubicBezTo>
                      <a:pt x="240618" y="0"/>
                      <a:pt x="443457" y="0"/>
                      <a:pt x="646385" y="0"/>
                    </a:cubicBezTo>
                    <a:cubicBezTo>
                      <a:pt x="674090" y="0"/>
                      <a:pt x="684254" y="10254"/>
                      <a:pt x="684254" y="38229"/>
                    </a:cubicBezTo>
                    <a:cubicBezTo>
                      <a:pt x="684254" y="188626"/>
                      <a:pt x="684254" y="339024"/>
                      <a:pt x="684254" y="489511"/>
                    </a:cubicBezTo>
                    <a:lnTo>
                      <a:pt x="684254" y="504893"/>
                    </a:lnTo>
                    <a:close/>
                    <a:moveTo>
                      <a:pt x="178372" y="178192"/>
                    </a:moveTo>
                    <a:cubicBezTo>
                      <a:pt x="161281" y="178192"/>
                      <a:pt x="148509" y="190695"/>
                      <a:pt x="148419" y="207606"/>
                    </a:cubicBezTo>
                    <a:cubicBezTo>
                      <a:pt x="148239" y="224157"/>
                      <a:pt x="161281" y="237740"/>
                      <a:pt x="177742" y="238099"/>
                    </a:cubicBezTo>
                    <a:cubicBezTo>
                      <a:pt x="194833" y="238459"/>
                      <a:pt x="208506" y="224877"/>
                      <a:pt x="208326" y="207696"/>
                    </a:cubicBezTo>
                    <a:cubicBezTo>
                      <a:pt x="208146" y="190695"/>
                      <a:pt x="195463" y="178192"/>
                      <a:pt x="178372" y="178192"/>
                    </a:cubicBezTo>
                    <a:close/>
                    <a:moveTo>
                      <a:pt x="372036" y="207786"/>
                    </a:moveTo>
                    <a:cubicBezTo>
                      <a:pt x="371946" y="190785"/>
                      <a:pt x="359263" y="178192"/>
                      <a:pt x="342262" y="178192"/>
                    </a:cubicBezTo>
                    <a:cubicBezTo>
                      <a:pt x="325172" y="178192"/>
                      <a:pt x="312399" y="190605"/>
                      <a:pt x="312219" y="207516"/>
                    </a:cubicBezTo>
                    <a:cubicBezTo>
                      <a:pt x="312039" y="224607"/>
                      <a:pt x="325711" y="238369"/>
                      <a:pt x="342712" y="238099"/>
                    </a:cubicBezTo>
                    <a:cubicBezTo>
                      <a:pt x="359263" y="237829"/>
                      <a:pt x="372216" y="224517"/>
                      <a:pt x="372126" y="207786"/>
                    </a:cubicBezTo>
                    <a:close/>
                    <a:moveTo>
                      <a:pt x="535746" y="207426"/>
                    </a:moveTo>
                    <a:cubicBezTo>
                      <a:pt x="535476" y="190515"/>
                      <a:pt x="522703" y="178102"/>
                      <a:pt x="505523" y="178192"/>
                    </a:cubicBezTo>
                    <a:cubicBezTo>
                      <a:pt x="488432" y="178282"/>
                      <a:pt x="475839" y="190875"/>
                      <a:pt x="475839" y="207876"/>
                    </a:cubicBezTo>
                    <a:cubicBezTo>
                      <a:pt x="475839" y="224877"/>
                      <a:pt x="489781" y="238549"/>
                      <a:pt x="506692" y="238099"/>
                    </a:cubicBezTo>
                    <a:cubicBezTo>
                      <a:pt x="523243" y="237650"/>
                      <a:pt x="536016" y="224157"/>
                      <a:pt x="535746" y="207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3C883879-C350-657B-313F-C7A0DDBB451A}"/>
              </a:ext>
            </a:extLst>
          </p:cNvPr>
          <p:cNvSpPr txBox="1">
            <a:spLocks/>
          </p:cNvSpPr>
          <p:nvPr/>
        </p:nvSpPr>
        <p:spPr>
          <a:xfrm>
            <a:off x="665163" y="7471455"/>
            <a:ext cx="2119067" cy="1129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400"/>
              </a:spcAft>
            </a:pPr>
            <a: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Want to share </a:t>
            </a:r>
            <a:b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your site pictures? </a:t>
            </a:r>
            <a:b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Reach out to </a:t>
            </a:r>
            <a:b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india-oic@amazon.com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A5EA7A2-B240-BA0C-1E2E-391071E56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9753" y="6781800"/>
            <a:ext cx="2968584" cy="2282999"/>
          </a:xfrm>
          <a:prstGeom prst="rect">
            <a:avLst/>
          </a:prstGeom>
        </p:spPr>
      </p:pic>
      <p:sp>
        <p:nvSpPr>
          <p:cNvPr id="2" name="Pentagon 12">
            <a:extLst>
              <a:ext uri="{FF2B5EF4-FFF2-40B4-BE49-F238E27FC236}">
                <a16:creationId xmlns:a16="http://schemas.microsoft.com/office/drawing/2014/main" id="{673FD717-0192-4534-0FA2-3B6B8AC6EA79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414968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B16E3-865B-845E-3280-208E8FCA6C05}"/>
              </a:ext>
            </a:extLst>
          </p:cNvPr>
          <p:cNvSpPr txBox="1"/>
          <p:nvPr/>
        </p:nvSpPr>
        <p:spPr>
          <a:xfrm>
            <a:off x="736601" y="1038012"/>
            <a:ext cx="3671887" cy="3146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4000" b="1" spc="50" dirty="0">
                <a:solidFill>
                  <a:schemeClr val="accent6"/>
                </a:solidFill>
                <a:latin typeface="Ember Modern Display Standard" panose="020B05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Typography</a:t>
            </a:r>
          </a:p>
          <a:p>
            <a:pPr>
              <a:lnSpc>
                <a:spcPts val="800"/>
              </a:lnSpc>
              <a:spcAft>
                <a:spcPts val="600"/>
              </a:spcAft>
            </a:pPr>
            <a:endParaRPr lang="en-US" sz="800" b="1" dirty="0">
              <a:solidFill>
                <a:srgbClr val="1A98FF"/>
              </a:solidFill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 marL="0" lvl="1">
              <a:lnSpc>
                <a:spcPts val="1200"/>
              </a:lnSpc>
              <a:spcAft>
                <a:spcPts val="600"/>
              </a:spcAft>
            </a:pPr>
            <a:r>
              <a:rPr lang="en-US" sz="1000" dirty="0">
                <a:solidFill>
                  <a:srgbClr val="232F3E"/>
                </a:solidFill>
              </a:rPr>
              <a:t>Text layouts in this template are all based on master slides.</a:t>
            </a:r>
            <a:br>
              <a:rPr lang="en-US" sz="1000" dirty="0">
                <a:solidFill>
                  <a:srgbClr val="232F3E"/>
                </a:solidFill>
              </a:rPr>
            </a:br>
            <a:r>
              <a:rPr lang="en-US" sz="1000" dirty="0">
                <a:solidFill>
                  <a:srgbClr val="232F3E"/>
                </a:solidFill>
              </a:rPr>
              <a:t>You can copy/paste slides, rearrange or delete items on a slide, or add new items. </a:t>
            </a:r>
          </a:p>
          <a:p>
            <a:pPr marL="0" lvl="1">
              <a:lnSpc>
                <a:spcPts val="1200"/>
              </a:lnSpc>
              <a:spcAft>
                <a:spcPts val="600"/>
              </a:spcAft>
            </a:pPr>
            <a:r>
              <a:rPr lang="en-US" sz="1000" dirty="0">
                <a:solidFill>
                  <a:srgbClr val="232F3E"/>
                </a:solidFill>
              </a:rPr>
              <a:t>Copy/pasting text blocks from one </a:t>
            </a:r>
            <a:br>
              <a:rPr lang="en-US" sz="1000" dirty="0">
                <a:solidFill>
                  <a:srgbClr val="232F3E"/>
                </a:solidFill>
              </a:rPr>
            </a:br>
            <a:r>
              <a:rPr lang="en-US" sz="1000" dirty="0">
                <a:solidFill>
                  <a:srgbClr val="232F3E"/>
                </a:solidFill>
              </a:rPr>
              <a:t>slide to another may lose formatting. </a:t>
            </a:r>
            <a:br>
              <a:rPr lang="en-US" sz="1000" dirty="0">
                <a:solidFill>
                  <a:srgbClr val="232F3E"/>
                </a:solidFill>
              </a:rPr>
            </a:br>
            <a:r>
              <a:rPr lang="en-US" sz="1000" dirty="0">
                <a:solidFill>
                  <a:srgbClr val="232F3E"/>
                </a:solidFill>
              </a:rPr>
              <a:t>Be sure to apply Text Only Formatting </a:t>
            </a:r>
            <a:br>
              <a:rPr lang="en-US" sz="1000" dirty="0">
                <a:solidFill>
                  <a:srgbClr val="232F3E"/>
                </a:solidFill>
              </a:rPr>
            </a:br>
            <a:r>
              <a:rPr lang="en-US" sz="1000" dirty="0">
                <a:solidFill>
                  <a:srgbClr val="232F3E"/>
                </a:solidFill>
              </a:rPr>
              <a:t>in the formatting dialog that pops up </a:t>
            </a:r>
            <a:br>
              <a:rPr lang="en-US" sz="1000" dirty="0">
                <a:solidFill>
                  <a:srgbClr val="232F3E"/>
                </a:solidFill>
              </a:rPr>
            </a:br>
            <a:r>
              <a:rPr lang="en-US" sz="1000" dirty="0">
                <a:solidFill>
                  <a:srgbClr val="232F3E"/>
                </a:solidFill>
              </a:rPr>
              <a:t>when you paste:</a:t>
            </a:r>
          </a:p>
          <a:p>
            <a:pPr marL="0" lvl="1">
              <a:lnSpc>
                <a:spcPts val="1200"/>
              </a:lnSpc>
              <a:spcAft>
                <a:spcPts val="600"/>
              </a:spcAft>
            </a:pPr>
            <a:r>
              <a:rPr lang="en-US" sz="1000" dirty="0">
                <a:solidFill>
                  <a:srgbClr val="232F3E"/>
                </a:solidFill>
              </a:rPr>
              <a:t>To create new slides, either choose a layout from the New Slide drop down menu or, if you need to create a custom slide, choose the Blank master, and add text boxes and imagery where needed. 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F5129-76F5-CE68-4AAD-D06EE993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10" y="2332054"/>
            <a:ext cx="1151477" cy="542839"/>
          </a:xfrm>
          <a:prstGeom prst="rect">
            <a:avLst/>
          </a:prstGeom>
        </p:spPr>
      </p:pic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C2BAD7D-8E91-6FC4-8337-EAA202FAE235}"/>
              </a:ext>
            </a:extLst>
          </p:cNvPr>
          <p:cNvSpPr txBox="1">
            <a:spLocks/>
          </p:cNvSpPr>
          <p:nvPr/>
        </p:nvSpPr>
        <p:spPr>
          <a:xfrm>
            <a:off x="730648" y="439616"/>
            <a:ext cx="3220641" cy="2211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85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092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5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6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6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1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3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44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3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639">
              <a:lnSpc>
                <a:spcPts val="1200"/>
              </a:lnSpc>
              <a:defRPr/>
            </a:pPr>
            <a:r>
              <a:rPr lang="en-US" dirty="0">
                <a:solidFill>
                  <a:schemeClr val="accent6"/>
                </a:solidFill>
                <a:latin typeface="Amazon Ember Display"/>
              </a:rPr>
              <a:t>Guidelines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6D3F3E5-4953-FAEB-B461-2CBC36944BD6}"/>
              </a:ext>
            </a:extLst>
          </p:cNvPr>
          <p:cNvSpPr txBox="1">
            <a:spLocks/>
          </p:cNvSpPr>
          <p:nvPr/>
        </p:nvSpPr>
        <p:spPr>
          <a:xfrm>
            <a:off x="736601" y="4099084"/>
            <a:ext cx="3860256" cy="3325896"/>
          </a:xfrm>
          <a:prstGeom prst="rect">
            <a:avLst/>
          </a:prstGeom>
          <a:noFill/>
        </p:spPr>
        <p:txBody>
          <a:bodyPr lIns="0" tIns="0" rIns="0"/>
          <a:lstStyle>
            <a:lvl1pPr marL="0" marR="0" indent="0" algn="l" defTabSz="52472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25" b="0" i="0" kern="1200" spc="0" baseline="0">
                <a:solidFill>
                  <a:srgbClr val="333632"/>
                </a:solidFill>
                <a:latin typeface="Amazon Ember" panose="020B0603020204020204" pitchFamily="34" charset="0"/>
                <a:ea typeface="+mn-ea"/>
                <a:cs typeface="+mn-cs"/>
              </a:defRPr>
            </a:lvl1pPr>
            <a:lvl2pPr marL="96441" marR="0" indent="-96441" algn="l" defTabSz="52472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Arial" panose="020B0604020202020204" pitchFamily="34" charset="0"/>
              <a:buChar char="•"/>
              <a:tabLst/>
              <a:defRPr sz="1125" b="0" i="0" kern="1200" spc="0" baseline="0">
                <a:solidFill>
                  <a:srgbClr val="333632"/>
                </a:solidFill>
                <a:latin typeface="Amazon Ember" panose="020B0603020204020204" pitchFamily="34" charset="0"/>
                <a:ea typeface="+mn-ea"/>
                <a:cs typeface="+mn-cs"/>
              </a:defRPr>
            </a:lvl2pPr>
            <a:lvl3pPr marL="0" marR="0" indent="0" algn="l" defTabSz="52472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675" b="0" i="0" kern="1200" spc="0" baseline="0">
                <a:solidFill>
                  <a:srgbClr val="333632"/>
                </a:solidFill>
                <a:latin typeface="Amazon Ember" panose="020B0603020204020204" pitchFamily="34" charset="0"/>
                <a:ea typeface="+mn-ea"/>
                <a:cs typeface="+mn-cs"/>
              </a:defRPr>
            </a:lvl3pPr>
            <a:lvl4pPr marL="62508" marR="0" indent="-62508" algn="l" defTabSz="52472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675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zon Ember" panose="020B0603020204020204" pitchFamily="34" charset="0"/>
                <a:ea typeface="+mn-ea"/>
                <a:cs typeface="+mn-cs"/>
              </a:defRPr>
            </a:lvl4pPr>
            <a:lvl5pPr marL="0" marR="0" indent="0" algn="l" defTabSz="52472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675" b="0" i="0" kern="1200" spc="0" baseline="0">
                <a:solidFill>
                  <a:schemeClr val="tx1"/>
                </a:solidFill>
                <a:latin typeface="Amazon Ember" panose="020B0603020204020204" pitchFamily="34" charset="0"/>
                <a:ea typeface="+mn-ea"/>
                <a:cs typeface="+mn-cs"/>
              </a:defRPr>
            </a:lvl5pPr>
            <a:lvl6pPr marL="0" indent="0" algn="l" defTabSz="524720" rtl="0" eaLnBrk="1" latinLnBrk="0" hangingPunct="1">
              <a:lnSpc>
                <a:spcPts val="506"/>
              </a:lnSpc>
              <a:spcBef>
                <a:spcPts val="113"/>
              </a:spcBef>
              <a:spcAft>
                <a:spcPts val="56"/>
              </a:spcAft>
              <a:buFont typeface="Arial" pitchFamily="34" charset="0"/>
              <a:buNone/>
              <a:defRPr sz="394" b="0" i="0" kern="1200" spc="0">
                <a:solidFill>
                  <a:schemeClr val="tx1"/>
                </a:solidFill>
                <a:latin typeface="Amazon Ember" panose="020B0603020204020204" pitchFamily="34" charset="0"/>
                <a:ea typeface="+mn-ea"/>
                <a:cs typeface="+mn-cs"/>
              </a:defRPr>
            </a:lvl6pPr>
            <a:lvl7pPr marL="1705340" indent="-131181" algn="l" defTabSz="524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67700" indent="-131181" algn="l" defTabSz="524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0061" indent="-131181" algn="l" defTabSz="524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sz="900" dirty="0">
                <a:solidFill>
                  <a:srgbClr val="FF6363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H</a:t>
            </a:r>
            <a:r>
              <a:rPr lang="en-US" sz="900" dirty="0">
                <a:solidFill>
                  <a:srgbClr val="1A98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 40/40</a:t>
            </a: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161D26"/>
                </a:solidFill>
                <a:latin typeface="Ember Modern Display Standard" panose="020B05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Amazon Ember </a:t>
            </a: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161D26"/>
                </a:solidFill>
                <a:latin typeface="Ember Modern Display Standard" panose="020B05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Display Bold</a:t>
            </a:r>
          </a:p>
          <a:p>
            <a:pPr marL="0" lvl="1" indent="0">
              <a:lnSpc>
                <a:spcPts val="1800"/>
              </a:lnSpc>
              <a:spcAft>
                <a:spcPts val="0"/>
              </a:spcAft>
              <a:buNone/>
            </a:pPr>
            <a:r>
              <a:rPr lang="en-US" sz="900" dirty="0">
                <a:solidFill>
                  <a:srgbClr val="FF6363"/>
                </a:solidFill>
              </a:rPr>
              <a:t>H1 </a:t>
            </a:r>
            <a:r>
              <a:rPr lang="en-US" sz="900" dirty="0">
                <a:solidFill>
                  <a:srgbClr val="1A98FF"/>
                </a:solidFill>
              </a:rPr>
              <a:t>20/24</a:t>
            </a:r>
          </a:p>
          <a:p>
            <a:pPr marL="0" lvl="1" indent="0">
              <a:lnSpc>
                <a:spcPts val="2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rgbClr val="232F3E"/>
                </a:solidFill>
              </a:rPr>
              <a:t>This text for titles/subtitles</a:t>
            </a:r>
          </a:p>
          <a:p>
            <a:pPr lvl="2">
              <a:lnSpc>
                <a:spcPts val="1800"/>
              </a:lnSpc>
            </a:pPr>
            <a:r>
              <a:rPr lang="en-US" sz="900" dirty="0">
                <a:solidFill>
                  <a:srgbClr val="FF6363"/>
                </a:solidFill>
              </a:rPr>
              <a:t>B</a:t>
            </a:r>
            <a:r>
              <a:rPr lang="en-US" sz="900" dirty="0">
                <a:solidFill>
                  <a:srgbClr val="1A98FF"/>
                </a:solidFill>
              </a:rPr>
              <a:t> 16/20</a:t>
            </a:r>
          </a:p>
          <a:p>
            <a:pPr lvl="2">
              <a:lnSpc>
                <a:spcPts val="1800"/>
              </a:lnSpc>
              <a:spcAft>
                <a:spcPts val="600"/>
              </a:spcAft>
            </a:pPr>
            <a:r>
              <a:rPr lang="en-US" sz="1600" dirty="0">
                <a:solidFill>
                  <a:srgbClr val="232F3E"/>
                </a:solidFill>
              </a:rPr>
              <a:t>This size is standard for text and is the default for custom text boxes</a:t>
            </a:r>
          </a:p>
          <a:p>
            <a:pPr lvl="2">
              <a:lnSpc>
                <a:spcPts val="1600"/>
              </a:lnSpc>
              <a:spcAft>
                <a:spcPts val="800"/>
              </a:spcAft>
            </a:pPr>
            <a:r>
              <a:rPr lang="en-US" sz="900" dirty="0">
                <a:solidFill>
                  <a:srgbClr val="FF6363"/>
                </a:solidFill>
              </a:rPr>
              <a:t>B1</a:t>
            </a:r>
            <a:r>
              <a:rPr lang="en-US" sz="900" dirty="0">
                <a:solidFill>
                  <a:srgbClr val="1A98FF"/>
                </a:solidFill>
              </a:rPr>
              <a:t>12/16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1200" dirty="0">
                <a:solidFill>
                  <a:srgbClr val="232F3E"/>
                </a:solidFill>
              </a:rPr>
              <a:t>This is standard body copy size. Use a space after of 8 or multiple of 8 (4, 8, 12, 16, 20, 24, etc.) if needed.</a:t>
            </a:r>
          </a:p>
          <a:p>
            <a:pPr lvl="4">
              <a:lnSpc>
                <a:spcPts val="1200"/>
              </a:lnSpc>
              <a:spcAft>
                <a:spcPts val="400"/>
              </a:spcAft>
            </a:pPr>
            <a:r>
              <a:rPr lang="en-US" sz="900" dirty="0">
                <a:solidFill>
                  <a:srgbClr val="FF6363"/>
                </a:solidFill>
              </a:rPr>
              <a:t>C</a:t>
            </a:r>
            <a:r>
              <a:rPr lang="en-US" sz="900" dirty="0">
                <a:solidFill>
                  <a:srgbClr val="1A98FF"/>
                </a:solidFill>
              </a:rPr>
              <a:t> 8/12</a:t>
            </a:r>
            <a:br>
              <a:rPr lang="en-US" sz="900" dirty="0">
                <a:solidFill>
                  <a:srgbClr val="1A98FF"/>
                </a:solidFill>
              </a:rPr>
            </a:br>
            <a:r>
              <a:rPr lang="en-US" sz="800" dirty="0">
                <a:solidFill>
                  <a:srgbClr val="232F3E"/>
                </a:solidFill>
              </a:rPr>
              <a:t>This size works best for captions, footnotes, attributions and so on.</a:t>
            </a:r>
            <a:endParaRPr lang="en-US" sz="600" dirty="0">
              <a:solidFill>
                <a:srgbClr val="232F3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2CC7C2-9EBA-2BA3-AF21-E7807EA1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47" y="8742763"/>
            <a:ext cx="702482" cy="1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5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B16E3-865B-845E-3280-208E8FCA6C05}"/>
              </a:ext>
            </a:extLst>
          </p:cNvPr>
          <p:cNvSpPr txBox="1"/>
          <p:nvPr/>
        </p:nvSpPr>
        <p:spPr>
          <a:xfrm>
            <a:off x="736601" y="1038012"/>
            <a:ext cx="3671887" cy="3146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4000" b="1" spc="50" dirty="0" err="1">
                <a:solidFill>
                  <a:schemeClr val="accent6"/>
                </a:solidFill>
                <a:latin typeface="Ember Modern Display Standard" panose="020B05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Colour</a:t>
            </a:r>
            <a:endParaRPr lang="en-US" sz="4000" b="1" spc="50" dirty="0">
              <a:solidFill>
                <a:schemeClr val="accent6"/>
              </a:solidFill>
              <a:latin typeface="Ember Modern Display Standard" panose="020B05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>
              <a:lnSpc>
                <a:spcPts val="800"/>
              </a:lnSpc>
              <a:spcAft>
                <a:spcPts val="600"/>
              </a:spcAft>
            </a:pPr>
            <a:endParaRPr lang="en-US" sz="800" b="1" dirty="0">
              <a:solidFill>
                <a:srgbClr val="1A98FF"/>
              </a:solidFill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 marL="0" lvl="1">
              <a:lnSpc>
                <a:spcPts val="1600"/>
              </a:lnSpc>
              <a:spcAft>
                <a:spcPts val="800"/>
              </a:spcAft>
            </a:pPr>
            <a:r>
              <a:rPr lang="en-US" sz="1600" dirty="0">
                <a:solidFill>
                  <a:srgbClr val="232F3E"/>
                </a:solidFill>
              </a:rPr>
              <a:t>First four swatches are the colors for background and text.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en-US" sz="900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C2BAD7D-8E91-6FC4-8337-EAA202FAE235}"/>
              </a:ext>
            </a:extLst>
          </p:cNvPr>
          <p:cNvSpPr txBox="1">
            <a:spLocks/>
          </p:cNvSpPr>
          <p:nvPr/>
        </p:nvSpPr>
        <p:spPr>
          <a:xfrm>
            <a:off x="730648" y="439616"/>
            <a:ext cx="3220641" cy="2211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85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092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5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6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6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1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3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44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3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639">
              <a:lnSpc>
                <a:spcPts val="1200"/>
              </a:lnSpc>
              <a:defRPr/>
            </a:pPr>
            <a:r>
              <a:rPr lang="en-US" dirty="0">
                <a:solidFill>
                  <a:schemeClr val="accent6"/>
                </a:solidFill>
                <a:latin typeface="Amazon Ember Display"/>
              </a:rPr>
              <a:t>Guidelines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2CC7C2-9EBA-2BA3-AF21-E7807EA1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47" y="8742763"/>
            <a:ext cx="702482" cy="1612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3CFD4-54C4-4D3F-D8EB-88047654D46C}"/>
              </a:ext>
            </a:extLst>
          </p:cNvPr>
          <p:cNvSpPr/>
          <p:nvPr/>
        </p:nvSpPr>
        <p:spPr bwMode="auto">
          <a:xfrm>
            <a:off x="750801" y="2574926"/>
            <a:ext cx="697515" cy="69821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mazon Ember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535BF-A7E6-E078-BBAD-F991FE5BBE8B}"/>
              </a:ext>
            </a:extLst>
          </p:cNvPr>
          <p:cNvSpPr/>
          <p:nvPr/>
        </p:nvSpPr>
        <p:spPr bwMode="auto">
          <a:xfrm>
            <a:off x="1696714" y="2574925"/>
            <a:ext cx="697515" cy="697515"/>
          </a:xfrm>
          <a:prstGeom prst="rect">
            <a:avLst/>
          </a:prstGeom>
          <a:solidFill>
            <a:srgbClr val="161D2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kern="0" dirty="0" err="1">
              <a:solidFill>
                <a:srgbClr val="232F3E"/>
              </a:solidFill>
              <a:latin typeface="Amazon Ember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4EA44-C80A-FAB9-0F79-A6F77929C628}"/>
              </a:ext>
            </a:extLst>
          </p:cNvPr>
          <p:cNvSpPr/>
          <p:nvPr/>
        </p:nvSpPr>
        <p:spPr bwMode="auto">
          <a:xfrm>
            <a:off x="2662078" y="2574925"/>
            <a:ext cx="697515" cy="697515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mazon Ember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B9224-ADA2-6012-F3D3-FA3AF8E7297B}"/>
              </a:ext>
            </a:extLst>
          </p:cNvPr>
          <p:cNvSpPr/>
          <p:nvPr/>
        </p:nvSpPr>
        <p:spPr bwMode="auto">
          <a:xfrm>
            <a:off x="3630971" y="2574925"/>
            <a:ext cx="697515" cy="69751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mazon Ember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9CF49-DFE1-B0A9-F968-58D631DB9957}"/>
              </a:ext>
            </a:extLst>
          </p:cNvPr>
          <p:cNvSpPr/>
          <p:nvPr/>
        </p:nvSpPr>
        <p:spPr bwMode="auto">
          <a:xfrm>
            <a:off x="735057" y="4319634"/>
            <a:ext cx="697515" cy="697515"/>
          </a:xfrm>
          <a:prstGeom prst="rect">
            <a:avLst/>
          </a:prstGeom>
          <a:solidFill>
            <a:srgbClr val="FDBB2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mazon Ember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DDC80-69D3-9DF7-192A-4D050AF245E8}"/>
              </a:ext>
            </a:extLst>
          </p:cNvPr>
          <p:cNvSpPr/>
          <p:nvPr/>
        </p:nvSpPr>
        <p:spPr bwMode="auto">
          <a:xfrm>
            <a:off x="1693740" y="4313204"/>
            <a:ext cx="697515" cy="69751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mazon Ember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CE58F5-9BBC-0790-2608-49BEBC3A8096}"/>
              </a:ext>
            </a:extLst>
          </p:cNvPr>
          <p:cNvSpPr/>
          <p:nvPr/>
        </p:nvSpPr>
        <p:spPr bwMode="auto">
          <a:xfrm>
            <a:off x="2670116" y="4313204"/>
            <a:ext cx="697515" cy="697515"/>
          </a:xfrm>
          <a:prstGeom prst="rect">
            <a:avLst/>
          </a:prstGeom>
          <a:solidFill>
            <a:srgbClr val="BEE2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mazon Ember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1C7241-408A-A529-BD0B-DBF28E060AF7}"/>
              </a:ext>
            </a:extLst>
          </p:cNvPr>
          <p:cNvSpPr/>
          <p:nvPr/>
        </p:nvSpPr>
        <p:spPr bwMode="auto">
          <a:xfrm>
            <a:off x="3630971" y="4330042"/>
            <a:ext cx="697515" cy="697515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mazon Ember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21384-6F17-BD4B-ED0D-0749C05EAE7A}"/>
              </a:ext>
            </a:extLst>
          </p:cNvPr>
          <p:cNvSpPr txBox="1"/>
          <p:nvPr/>
        </p:nvSpPr>
        <p:spPr>
          <a:xfrm>
            <a:off x="735056" y="3348596"/>
            <a:ext cx="742055" cy="2789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White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#FFFFFF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030A8-89D5-17EE-3226-B7FD6EA1B95A}"/>
              </a:ext>
            </a:extLst>
          </p:cNvPr>
          <p:cNvSpPr txBox="1"/>
          <p:nvPr/>
        </p:nvSpPr>
        <p:spPr>
          <a:xfrm>
            <a:off x="1699686" y="3343885"/>
            <a:ext cx="703625" cy="3523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Squid Ink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#161D26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0A28AA-316F-EDD0-85C4-A135F3E5AF88}"/>
              </a:ext>
            </a:extLst>
          </p:cNvPr>
          <p:cNvSpPr txBox="1"/>
          <p:nvPr/>
        </p:nvSpPr>
        <p:spPr>
          <a:xfrm>
            <a:off x="2654036" y="3341330"/>
            <a:ext cx="726037" cy="3523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Neutral Gray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#F2F2F2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DD80CB-E285-6C60-D79D-964F8D6E1C4C}"/>
              </a:ext>
            </a:extLst>
          </p:cNvPr>
          <p:cNvSpPr txBox="1"/>
          <p:nvPr/>
        </p:nvSpPr>
        <p:spPr>
          <a:xfrm>
            <a:off x="3636976" y="3341330"/>
            <a:ext cx="697515" cy="3117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Carrot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#F56600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436118-DF1B-063F-1733-D3079B6E9E72}"/>
              </a:ext>
            </a:extLst>
          </p:cNvPr>
          <p:cNvSpPr txBox="1"/>
          <p:nvPr/>
        </p:nvSpPr>
        <p:spPr>
          <a:xfrm>
            <a:off x="750801" y="5047289"/>
            <a:ext cx="691568" cy="212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Ukraine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 FDBB26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F0602-BB9E-3C1D-28FB-376236970FC1}"/>
              </a:ext>
            </a:extLst>
          </p:cNvPr>
          <p:cNvSpPr txBox="1"/>
          <p:nvPr/>
        </p:nvSpPr>
        <p:spPr>
          <a:xfrm>
            <a:off x="1699687" y="5048951"/>
            <a:ext cx="691568" cy="212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Prime Blue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 #1A98FF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A33DC7-D31B-1B51-B5C4-6014D1F99E72}"/>
              </a:ext>
            </a:extLst>
          </p:cNvPr>
          <p:cNvSpPr txBox="1"/>
          <p:nvPr/>
        </p:nvSpPr>
        <p:spPr>
          <a:xfrm>
            <a:off x="2662078" y="5046909"/>
            <a:ext cx="691568" cy="2659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Iris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#C1E3FF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E616E-9628-27DA-3B70-246439CD0911}"/>
              </a:ext>
            </a:extLst>
          </p:cNvPr>
          <p:cNvSpPr txBox="1"/>
          <p:nvPr/>
        </p:nvSpPr>
        <p:spPr>
          <a:xfrm>
            <a:off x="3630971" y="5046909"/>
            <a:ext cx="691568" cy="212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Alpine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#EAEAEA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17F18E-5A47-D7EE-B71E-C8466C9450CE}"/>
              </a:ext>
            </a:extLst>
          </p:cNvPr>
          <p:cNvSpPr txBox="1"/>
          <p:nvPr/>
        </p:nvSpPr>
        <p:spPr>
          <a:xfrm>
            <a:off x="735058" y="4002348"/>
            <a:ext cx="2815941" cy="194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1600" dirty="0"/>
              <a:t>Additional accent colors</a:t>
            </a:r>
          </a:p>
        </p:txBody>
      </p:sp>
    </p:spTree>
    <p:extLst>
      <p:ext uri="{BB962C8B-B14F-4D97-AF65-F5344CB8AC3E}">
        <p14:creationId xmlns:p14="http://schemas.microsoft.com/office/powerpoint/2010/main" val="172582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41E5870-BC08-99E8-D0A5-56C7685297E8}"/>
              </a:ext>
            </a:extLst>
          </p:cNvPr>
          <p:cNvSpPr/>
          <p:nvPr/>
        </p:nvSpPr>
        <p:spPr bwMode="auto">
          <a:xfrm>
            <a:off x="794" y="4601766"/>
            <a:ext cx="5143500" cy="45422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2354-9117-4B88-6B2D-77AE3615E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Slide title with     a large image below</a:t>
            </a:r>
          </a:p>
          <a:p>
            <a:pPr lvl="1"/>
            <a:r>
              <a:rPr lang="en-US" dirty="0"/>
              <a:t>This layout supports a full bleed image for the bottom half of the slide and one short paragraph of texts.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E0520-774B-3CF7-3814-9D1C944E6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11B3C0D-DF8B-08FA-2F1A-2484AC7668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09A86B1D-81E3-8F1B-F395-949265337EB2}"/>
              </a:ext>
            </a:extLst>
          </p:cNvPr>
          <p:cNvSpPr/>
          <p:nvPr/>
        </p:nvSpPr>
        <p:spPr bwMode="auto">
          <a:xfrm>
            <a:off x="-2825262" y="4648886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75894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41E5870-BC08-99E8-D0A5-56C7685297E8}"/>
              </a:ext>
            </a:extLst>
          </p:cNvPr>
          <p:cNvSpPr/>
          <p:nvPr/>
        </p:nvSpPr>
        <p:spPr bwMode="auto">
          <a:xfrm>
            <a:off x="794" y="4601766"/>
            <a:ext cx="5143500" cy="45422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86760C-5AD3-8B07-50B9-9E915E92D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C211A6-938B-7DD8-1CA0-557352A4D1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27C55C-58B2-87DB-3A2B-2EC932F4F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952502"/>
            <a:ext cx="3681413" cy="35099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Title with image at the bottom some bullets</a:t>
            </a:r>
          </a:p>
          <a:p>
            <a:pPr lvl="3"/>
            <a:r>
              <a:rPr lang="en-US" dirty="0"/>
              <a:t>This layout supports a full bleed image, longer body copy or with bullet points.</a:t>
            </a:r>
          </a:p>
          <a:p>
            <a:pPr lvl="4"/>
            <a:r>
              <a:rPr lang="en-US" dirty="0"/>
              <a:t>Lorem ipsum two</a:t>
            </a:r>
          </a:p>
          <a:p>
            <a:pPr lvl="4"/>
            <a:r>
              <a:rPr lang="en-US" dirty="0"/>
              <a:t>Lorem ipsum three</a:t>
            </a:r>
          </a:p>
          <a:p>
            <a:pPr lvl="4"/>
            <a:r>
              <a:rPr lang="en-US" dirty="0"/>
              <a:t>Lorem ipsum four</a:t>
            </a:r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4D2C11E7-6A29-0C69-45D0-507083C2725B}"/>
              </a:ext>
            </a:extLst>
          </p:cNvPr>
          <p:cNvSpPr/>
          <p:nvPr/>
        </p:nvSpPr>
        <p:spPr bwMode="auto">
          <a:xfrm>
            <a:off x="-2825262" y="4602163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384623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41E5870-BC08-99E8-D0A5-56C7685297E8}"/>
              </a:ext>
            </a:extLst>
          </p:cNvPr>
          <p:cNvSpPr/>
          <p:nvPr/>
        </p:nvSpPr>
        <p:spPr bwMode="auto">
          <a:xfrm>
            <a:off x="794" y="4601766"/>
            <a:ext cx="5143500" cy="45422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86760C-5AD3-8B07-50B9-9E915E92D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C211A6-938B-7DD8-1CA0-557352A4D1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27C55C-58B2-87DB-3A2B-2EC932F4F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Title with a large image, subhead and some bullets</a:t>
            </a:r>
          </a:p>
          <a:p>
            <a:pPr lvl="1"/>
            <a:r>
              <a:rPr lang="en-US" dirty="0"/>
              <a:t>Subhead here in two lines and with bullet points as body.</a:t>
            </a:r>
          </a:p>
          <a:p>
            <a:pPr lvl="4"/>
            <a:r>
              <a:rPr lang="en-US" dirty="0"/>
              <a:t>Lorem ipsum two</a:t>
            </a:r>
          </a:p>
          <a:p>
            <a:pPr lvl="4"/>
            <a:r>
              <a:rPr lang="en-US" dirty="0"/>
              <a:t>Lorem ipsum three</a:t>
            </a:r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95DD4708-FEEE-6613-D516-B1AEF25840B2}"/>
              </a:ext>
            </a:extLst>
          </p:cNvPr>
          <p:cNvSpPr/>
          <p:nvPr/>
        </p:nvSpPr>
        <p:spPr bwMode="auto">
          <a:xfrm>
            <a:off x="-2825262" y="4602163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426353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41E5870-BC08-99E8-D0A5-56C7685297E8}"/>
              </a:ext>
            </a:extLst>
          </p:cNvPr>
          <p:cNvSpPr/>
          <p:nvPr/>
        </p:nvSpPr>
        <p:spPr bwMode="auto">
          <a:xfrm>
            <a:off x="794" y="6231732"/>
            <a:ext cx="5143500" cy="2912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B2B9F-4429-B8FA-034A-338ED2B16C66}"/>
              </a:ext>
            </a:extLst>
          </p:cNvPr>
          <p:cNvSpPr/>
          <p:nvPr/>
        </p:nvSpPr>
        <p:spPr bwMode="auto">
          <a:xfrm>
            <a:off x="794" y="6768703"/>
            <a:ext cx="2571750" cy="2375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520E-8B70-1BCF-5A71-EE20D5903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Slide title with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a single 16x9 image and long body copy</a:t>
            </a:r>
          </a:p>
          <a:p>
            <a:pPr lvl="3"/>
            <a:r>
              <a:rPr lang="en-US" dirty="0"/>
              <a:t>This layout supports a single full bleed </a:t>
            </a:r>
            <a:br>
              <a:rPr lang="en-US" dirty="0"/>
            </a:br>
            <a:r>
              <a:rPr lang="en-US" dirty="0"/>
              <a:t>16x9 images for when the slide has a lot of copy.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FC66E-0232-019C-AF5F-A51CB2B9E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91CC2-4AA6-761C-EDD2-3627E0316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BB219AD5-9DF5-BC55-68D9-67BD48EA792C}"/>
              </a:ext>
            </a:extLst>
          </p:cNvPr>
          <p:cNvSpPr/>
          <p:nvPr/>
        </p:nvSpPr>
        <p:spPr bwMode="auto">
          <a:xfrm>
            <a:off x="-2825262" y="6232525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774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41E5870-BC08-99E8-D0A5-56C7685297E8}"/>
              </a:ext>
            </a:extLst>
          </p:cNvPr>
          <p:cNvSpPr/>
          <p:nvPr/>
        </p:nvSpPr>
        <p:spPr bwMode="auto">
          <a:xfrm>
            <a:off x="794" y="6231732"/>
            <a:ext cx="5143500" cy="2912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B2B9F-4429-B8FA-034A-338ED2B16C66}"/>
              </a:ext>
            </a:extLst>
          </p:cNvPr>
          <p:cNvSpPr/>
          <p:nvPr/>
        </p:nvSpPr>
        <p:spPr bwMode="auto">
          <a:xfrm>
            <a:off x="794" y="6768703"/>
            <a:ext cx="2571750" cy="2375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FC66E-0232-019C-AF5F-A51CB2B9E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600" y="446048"/>
            <a:ext cx="3741738" cy="145449"/>
          </a:xfrm>
        </p:spPr>
        <p:txBody>
          <a:bodyPr/>
          <a:lstStyle/>
          <a:p>
            <a:r>
              <a:rPr lang="en-US" dirty="0"/>
              <a:t>Sustainability</a:t>
            </a:r>
          </a:p>
          <a:p>
            <a:endParaRPr lang="en-US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4A3ED9FE-9EBE-D27B-3E4F-25ECACC8AA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Pentagon 12">
            <a:extLst>
              <a:ext uri="{FF2B5EF4-FFF2-40B4-BE49-F238E27FC236}">
                <a16:creationId xmlns:a16="http://schemas.microsoft.com/office/drawing/2014/main" id="{25913ED4-BD94-6633-72DC-CD6396E3E848}"/>
              </a:ext>
            </a:extLst>
          </p:cNvPr>
          <p:cNvSpPr/>
          <p:nvPr/>
        </p:nvSpPr>
        <p:spPr bwMode="auto">
          <a:xfrm>
            <a:off x="-2825262" y="59149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for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520E-8B70-1BCF-5A71-EE20D5903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6600" y="952501"/>
            <a:ext cx="3741738" cy="48720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8577"/>
                </a:solidFill>
              </a:rPr>
              <a:t>How We Reduce Net-Zero Carbon Emissions</a:t>
            </a:r>
            <a:endParaRPr lang="en-US" dirty="0">
              <a:solidFill>
                <a:schemeClr val="accent6"/>
              </a:solidFill>
            </a:endParaRPr>
          </a:p>
          <a:p>
            <a:pPr marL="0" lvl="4" indent="0">
              <a:lnSpc>
                <a:spcPts val="2400"/>
              </a:lnSpc>
              <a:buNone/>
            </a:pPr>
            <a:r>
              <a:rPr lang="en-US" sz="2000" dirty="0"/>
              <a:t>All the electricity consumed by our global operations has been matched with renewable energy since 2023.</a:t>
            </a:r>
          </a:p>
          <a:p>
            <a:pPr marL="0" lvl="4" indent="0">
              <a:lnSpc>
                <a:spcPts val="2400"/>
              </a:lnSpc>
              <a:buNone/>
            </a:pPr>
            <a:r>
              <a:rPr lang="en-US" sz="2000" dirty="0"/>
              <a:t>We’re also increasing the number of electric vehicles in our delivery fleet worldwide.</a:t>
            </a:r>
          </a:p>
          <a:p>
            <a:pPr marL="0" lvl="4" indent="0">
              <a:lnSpc>
                <a:spcPts val="2400"/>
              </a:lnSpc>
              <a:buNone/>
            </a:pPr>
            <a:r>
              <a:rPr lang="en-US" sz="2000" b="1" dirty="0"/>
              <a:t>Find out more on A to Z.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0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9283EB-6AD7-DE9F-F9E2-B3509BA69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Slide title and image collage below here</a:t>
            </a:r>
          </a:p>
          <a:p>
            <a:pPr lvl="1"/>
            <a:r>
              <a:rPr lang="en-US" dirty="0"/>
              <a:t>This layout supports four full images or graphic for half of the slide, with one paragraph of  body copy or subhead.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6F6751-D6C1-5003-C8E0-06CDDB5498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B2E083-23C5-16AF-6717-A7CA984E3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16474B9-5D7A-6A56-237F-89A51B50D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0A9918E-DD3D-4FBF-CA3B-E168BE2E1B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9A0962A-63BE-19FF-2B35-A3EA131FAD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entagon 12">
            <a:extLst>
              <a:ext uri="{FF2B5EF4-FFF2-40B4-BE49-F238E27FC236}">
                <a16:creationId xmlns:a16="http://schemas.microsoft.com/office/drawing/2014/main" id="{B87DFE9C-613D-F895-CA80-CE67856035EE}"/>
              </a:ext>
            </a:extLst>
          </p:cNvPr>
          <p:cNvSpPr/>
          <p:nvPr/>
        </p:nvSpPr>
        <p:spPr bwMode="auto">
          <a:xfrm>
            <a:off x="-2825262" y="4602163"/>
            <a:ext cx="2359525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552591439"/>
      </p:ext>
    </p:extLst>
  </p:cSld>
  <p:clrMapOvr>
    <a:masterClrMapping/>
  </p:clrMapOvr>
</p:sld>
</file>

<file path=ppt/theme/theme1.xml><?xml version="1.0" encoding="utf-8"?>
<a:theme xmlns:a="http://schemas.openxmlformats.org/drawingml/2006/main" name="OIC+OCE template 2022">
  <a:themeElements>
    <a:clrScheme name="Custom 2">
      <a:dk1>
        <a:srgbClr val="161D26"/>
      </a:dk1>
      <a:lt1>
        <a:srgbClr val="FFFFFF"/>
      </a:lt1>
      <a:dk2>
        <a:srgbClr val="FFBB00"/>
      </a:dk2>
      <a:lt2>
        <a:srgbClr val="1A98FF"/>
      </a:lt2>
      <a:accent1>
        <a:srgbClr val="00B79D"/>
      </a:accent1>
      <a:accent2>
        <a:srgbClr val="ACACAC"/>
      </a:accent2>
      <a:accent3>
        <a:srgbClr val="9BDC5D"/>
      </a:accent3>
      <a:accent4>
        <a:srgbClr val="9FCDF7"/>
      </a:accent4>
      <a:accent5>
        <a:srgbClr val="0038FF"/>
      </a:accent5>
      <a:accent6>
        <a:srgbClr val="F66600"/>
      </a:accent6>
      <a:hlink>
        <a:srgbClr val="1A98FF"/>
      </a:hlink>
      <a:folHlink>
        <a:srgbClr val="232F3F"/>
      </a:folHlink>
    </a:clrScheme>
    <a:fontScheme name="Amazon OIC+OCE 2022 Ember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914185">
          <a:lnSpc>
            <a:spcPts val="2400"/>
          </a:lnSpc>
          <a:spcBef>
            <a:spcPts val="0"/>
          </a:spcBef>
          <a:spcAft>
            <a:spcPts val="0"/>
          </a:spcAft>
          <a:buSzTx/>
          <a:defRPr sz="200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uent Design_PPT_Template_v01.potx" id="{C4D9B4D1-F41B-42F0-8A5B-48437C6C2687}" vid="{54650BF6-C7E2-45D1-8E4A-1F379AFEC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2d762964-1838-4aa5-a414-1668262e47a0">jopitt@microsoft.com</LastSharedByUser>
    <SharedWithUsers xmlns="2d762964-1838-4aa5-a414-1668262e47a0">
      <UserInfo>
        <DisplayName>Kevin Brown</DisplayName>
        <AccountId>230</AccountId>
        <AccountType/>
      </UserInfo>
      <UserInfo>
        <DisplayName>Tim Allen</DisplayName>
        <AccountId>38</AccountId>
        <AccountType/>
      </UserInfo>
      <UserInfo>
        <DisplayName>Bobby Rayit</DisplayName>
        <AccountId>10</AccountId>
        <AccountType/>
      </UserInfo>
    </SharedWithUsers>
    <LastSharedByTime xmlns="2d762964-1838-4aa5-a414-1668262e47a0">2018-02-13T08:17:18+00:00</LastSharedByTi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34ADD0E7C8449BA0C16F62101D022" ma:contentTypeVersion="10" ma:contentTypeDescription="Create a new document." ma:contentTypeScope="" ma:versionID="09a0c438a32fc25699ae9cde8767fe7c">
  <xsd:schema xmlns:xsd="http://www.w3.org/2001/XMLSchema" xmlns:xs="http://www.w3.org/2001/XMLSchema" xmlns:p="http://schemas.microsoft.com/office/2006/metadata/properties" xmlns:ns2="8c5d503f-355b-4588-b9a9-2ec3c2683d45" xmlns:ns3="2d762964-1838-4aa5-a414-1668262e47a0" targetNamespace="http://schemas.microsoft.com/office/2006/metadata/properties" ma:root="true" ma:fieldsID="30fdf9bbf4ae81001f87282e7dfffd4b" ns2:_="" ns3:_="">
    <xsd:import namespace="8c5d503f-355b-4588-b9a9-2ec3c2683d45"/>
    <xsd:import namespace="2d762964-1838-4aa5-a414-1668262e4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d503f-355b-4588-b9a9-2ec3c2683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2964-1838-4aa5-a414-1668262e4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5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office/2006/metadata/properties"/>
    <ds:schemaRef ds:uri="http://purl.org/dc/terms/"/>
    <ds:schemaRef ds:uri="8c5d503f-355b-4588-b9a9-2ec3c2683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d762964-1838-4aa5-a414-1668262e47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0E57FD-98A6-4BD5-9E01-A8D5232F2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d503f-355b-4588-b9a9-2ec3c2683d45"/>
    <ds:schemaRef ds:uri="2d762964-1838-4aa5-a414-1668262e47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105179</TotalTime>
  <Words>1047</Words>
  <Application>Microsoft Macintosh PowerPoint</Application>
  <PresentationFormat>Custom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Amazon Ember</vt:lpstr>
      <vt:lpstr>Amazon Ember Display</vt:lpstr>
      <vt:lpstr>Amazon Ember Display Heavy</vt:lpstr>
      <vt:lpstr>Arial</vt:lpstr>
      <vt:lpstr>Ember Modern Display Standard</vt:lpstr>
      <vt:lpstr>Segoe UI</vt:lpstr>
      <vt:lpstr>Wingdings</vt:lpstr>
      <vt:lpstr>OIC+OCE template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&lt;Comms manager name here&gt;</Manager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&lt;Event name&gt;</dc:subject>
  <dc:creator>Benjamin Andis</dc:creator>
  <cp:keywords/>
  <dc:description>Template: _x000d_
Formatting: _x000d_
Audience Type:</dc:description>
  <cp:lastModifiedBy>Jane Lee</cp:lastModifiedBy>
  <cp:revision>1568</cp:revision>
  <dcterms:created xsi:type="dcterms:W3CDTF">2017-12-01T00:00:12Z</dcterms:created>
  <dcterms:modified xsi:type="dcterms:W3CDTF">2024-09-12T10:03:57Z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0x010100C4B34ADD0E7C8449BA0C16F62101D022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</Properties>
</file>