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72" r:id="rId4"/>
  </p:sldMasterIdLst>
  <p:notesMasterIdLst>
    <p:notesMasterId r:id="rId31"/>
  </p:notesMasterIdLst>
  <p:handoutMasterIdLst>
    <p:handoutMasterId r:id="rId32"/>
  </p:handoutMasterIdLst>
  <p:sldIdLst>
    <p:sldId id="3597" r:id="rId5"/>
    <p:sldId id="3428" r:id="rId6"/>
    <p:sldId id="1354" r:id="rId7"/>
    <p:sldId id="3491" r:id="rId8"/>
    <p:sldId id="3661" r:id="rId9"/>
    <p:sldId id="3601" r:id="rId10"/>
    <p:sldId id="3493" r:id="rId11"/>
    <p:sldId id="3658" r:id="rId12"/>
    <p:sldId id="3604" r:id="rId13"/>
    <p:sldId id="3659" r:id="rId14"/>
    <p:sldId id="3639" r:id="rId15"/>
    <p:sldId id="3660" r:id="rId16"/>
    <p:sldId id="3606" r:id="rId17"/>
    <p:sldId id="3662" r:id="rId18"/>
    <p:sldId id="3663" r:id="rId19"/>
    <p:sldId id="3608" r:id="rId20"/>
    <p:sldId id="3650" r:id="rId21"/>
    <p:sldId id="3649" r:id="rId22"/>
    <p:sldId id="3664" r:id="rId23"/>
    <p:sldId id="3665" r:id="rId24"/>
    <p:sldId id="3666" r:id="rId25"/>
    <p:sldId id="3667" r:id="rId26"/>
    <p:sldId id="3668" r:id="rId27"/>
    <p:sldId id="3669" r:id="rId28"/>
    <p:sldId id="3670" r:id="rId29"/>
    <p:sldId id="3671" r:id="rId30"/>
  </p:sldIdLst>
  <p:sldSz cx="12192000" cy="6858000"/>
  <p:notesSz cx="6858000" cy="9144000"/>
  <p:defaultTextStyle>
    <a:defPPr>
      <a:defRPr lang="en-US"/>
    </a:defPPr>
    <a:lvl1pPr marL="0" algn="l" defTabSz="914185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276" algn="l" defTabSz="914185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368" algn="l" defTabSz="914185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99644" algn="l" defTabSz="914185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B4EC159-D87D-404D-B647-75F3C4665FD7}">
          <p14:sldIdLst>
            <p14:sldId id="3597"/>
            <p14:sldId id="3428"/>
            <p14:sldId id="1354"/>
          </p14:sldIdLst>
        </p14:section>
        <p14:section name="Regional" id="{4BF70B1B-0F66-3347-BE11-1DC75E4A4E7E}">
          <p14:sldIdLst>
            <p14:sldId id="3491"/>
            <p14:sldId id="3661"/>
            <p14:sldId id="3601"/>
            <p14:sldId id="3493"/>
            <p14:sldId id="3658"/>
            <p14:sldId id="3604"/>
            <p14:sldId id="3659"/>
            <p14:sldId id="3639"/>
            <p14:sldId id="3660"/>
            <p14:sldId id="3606"/>
            <p14:sldId id="3662"/>
            <p14:sldId id="3663"/>
            <p14:sldId id="3608"/>
            <p14:sldId id="3650"/>
            <p14:sldId id="3649"/>
          </p14:sldIdLst>
        </p14:section>
        <p14:section name="India" id="{17009997-82EA-7949-BEBE-B8413DEE817D}">
          <p14:sldIdLst>
            <p14:sldId id="3664"/>
            <p14:sldId id="3665"/>
            <p14:sldId id="3666"/>
            <p14:sldId id="3667"/>
            <p14:sldId id="3668"/>
            <p14:sldId id="3669"/>
            <p14:sldId id="3670"/>
            <p14:sldId id="36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DF1013-4A70-F5A8-D742-6AE1A2721E78}" name="Aster Hung" initials="AH" userId="99b52cfa1f97c9e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7" name="Aster Hung" initials="AH" lastIdx="3" clrIdx="7">
    <p:extLst>
      <p:ext uri="{19B8F6BF-5375-455C-9EA6-DF929625EA0E}">
        <p15:presenceInfo xmlns:p15="http://schemas.microsoft.com/office/powerpoint/2012/main" userId="99b52cfa1f97c9ec" providerId="Windows Live"/>
      </p:ext>
    </p:extLst>
  </p:cmAuthor>
  <p:cmAuthor id="1" name="Mary Feil-Jacobs" initials="MFJ" lastIdx="43" clrIdx="1"/>
  <p:cmAuthor id="2" name="Monica Lueder" initials="ML" lastIdx="22" clrIdx="2"/>
  <p:cmAuthor id="3" name="Mary Feil-Jacobs" initials="MF" lastIdx="22" clrIdx="3"/>
  <p:cmAuthor id="4" name="Elena Dvorkina" initials="ED" lastIdx="40" clrIdx="4">
    <p:extLst>
      <p:ext uri="{19B8F6BF-5375-455C-9EA6-DF929625EA0E}">
        <p15:presenceInfo xmlns:p15="http://schemas.microsoft.com/office/powerpoint/2012/main" userId="Elena Dvorkina" providerId="None"/>
      </p:ext>
    </p:extLst>
  </p:cmAuthor>
  <p:cmAuthor id="5" name="Terri Sharp" initials="TS" lastIdx="13" clrIdx="5">
    <p:extLst>
      <p:ext uri="{19B8F6BF-5375-455C-9EA6-DF929625EA0E}">
        <p15:presenceInfo xmlns:p15="http://schemas.microsoft.com/office/powerpoint/2012/main" userId="S::v-tesharp@microsoft.com::76665415-21e8-4e00-9f58-d70feaf0887e" providerId="AD"/>
      </p:ext>
    </p:extLst>
  </p:cmAuthor>
  <p:cmAuthor id="6" name="Scruggs, John" initials="SJ" lastIdx="1" clrIdx="6">
    <p:extLst>
      <p:ext uri="{19B8F6BF-5375-455C-9EA6-DF929625EA0E}">
        <p15:presenceInfo xmlns:p15="http://schemas.microsoft.com/office/powerpoint/2012/main" userId="S-1-5-21-1407069837-2091007605-538272213-484483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1D26"/>
    <a:srgbClr val="232F3F"/>
    <a:srgbClr val="008577"/>
    <a:srgbClr val="232F3E"/>
    <a:srgbClr val="EAEAEA"/>
    <a:srgbClr val="F2F2F2"/>
    <a:srgbClr val="346AD7"/>
    <a:srgbClr val="F7E101"/>
    <a:srgbClr val="57999B"/>
    <a:srgbClr val="FF6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75" autoAdjust="0"/>
    <p:restoredTop sz="93662" autoAdjust="0"/>
  </p:normalViewPr>
  <p:slideViewPr>
    <p:cSldViewPr snapToGrid="0">
      <p:cViewPr varScale="1">
        <p:scale>
          <a:sx n="123" d="100"/>
          <a:sy n="123" d="100"/>
        </p:scale>
        <p:origin x="102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960" y="200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 panose="020B0603020204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DF7B4-4F6F-FC46-AFBD-44F9260F9ECE}" type="datetime8">
              <a:rPr lang="en-US" smtClean="0">
                <a:latin typeface="Amazon Ember" panose="020B0603020204020204" pitchFamily="34" charset="0"/>
              </a:rPr>
              <a:t>9/12/24 2:02 PM</a:t>
            </a:fld>
            <a:endParaRPr lang="en-US" dirty="0">
              <a:latin typeface="Amazon Ember" panose="020B0603020204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Amazon Ember" panose="020B0603020204020204" pitchFamily="34" charset="0"/>
              </a:rPr>
              <a:t>‹#›</a:t>
            </a:fld>
            <a:endParaRPr lang="en-US" dirty="0">
              <a:latin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mazon Ember" panose="020B06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mazon Ember" panose="020B0603020204020204" pitchFamily="34" charset="0"/>
              </a:defRPr>
            </a:lvl1pPr>
          </a:lstStyle>
          <a:p>
            <a:fld id="{DF74452E-EF66-F14C-A139-CA37E3D50DAD}" type="datetime8">
              <a:rPr lang="en-US" smtClean="0"/>
              <a:t>9/12/24 2:02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mazon Ember" panose="020B0603020204020204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185" rtl="0" eaLnBrk="1" latinLnBrk="0" hangingPunct="1">
      <a:lnSpc>
        <a:spcPct val="90000"/>
      </a:lnSpc>
      <a:spcAft>
        <a:spcPts val="333"/>
      </a:spcAft>
      <a:defRPr sz="882" b="0" i="0" kern="1200">
        <a:solidFill>
          <a:schemeClr val="tx1"/>
        </a:solidFill>
        <a:latin typeface="Amazon Ember" panose="020B0603020204020204" pitchFamily="34" charset="0"/>
        <a:ea typeface="+mn-ea"/>
        <a:cs typeface="+mn-cs"/>
      </a:defRPr>
    </a:lvl1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59BD61-4140-2649-A91A-9A17A50A5CA7}" type="datetime8">
              <a:rPr lang="en-US" smtClean="0"/>
              <a:t>9/12/24 2:02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3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267BD7B-0565-5442-B1CF-E889AC449CEC}" type="datetime8">
              <a:rPr lang="en-US" smtClean="0"/>
              <a:t>9/12/24 2:02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2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Colors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48C0-A471-4788-8660-B2350A2765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113199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61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4AAEB3-3694-18F4-F276-5F8CC95273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933660"/>
            <a:ext cx="1207761" cy="27719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68544E-70C6-7645-AC24-CBA6139EDB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1" y="2638425"/>
            <a:ext cx="5257800" cy="233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Title 54/54</a:t>
            </a:r>
          </a:p>
          <a:p>
            <a:pPr lvl="2"/>
            <a:r>
              <a:rPr lang="en-US" dirty="0"/>
              <a:t>Subtitle 32/40</a:t>
            </a:r>
          </a:p>
        </p:txBody>
      </p:sp>
    </p:spTree>
    <p:extLst>
      <p:ext uri="{BB962C8B-B14F-4D97-AF65-F5344CB8AC3E}">
        <p14:creationId xmlns:p14="http://schemas.microsoft.com/office/powerpoint/2010/main" val="9262714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E2FA9B-0D97-6BFD-10C0-5ED99EC5F9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419225"/>
            <a:ext cx="9629775" cy="711200"/>
          </a:xfrm>
        </p:spPr>
        <p:txBody>
          <a:bodyPr/>
          <a:lstStyle>
            <a:lvl1pPr>
              <a:spcAft>
                <a:spcPts val="1600"/>
              </a:spcAft>
              <a:defRPr b="1">
                <a:solidFill>
                  <a:schemeClr val="accent6"/>
                </a:solidFill>
              </a:defRPr>
            </a:lvl1pPr>
            <a:lvl2pPr>
              <a:lnSpc>
                <a:spcPts val="4800"/>
              </a:lnSpc>
              <a:defRPr sz="4800" b="1">
                <a:solidFill>
                  <a:schemeClr val="accent6"/>
                </a:solidFill>
              </a:defRPr>
            </a:lvl2pPr>
          </a:lstStyle>
          <a:p>
            <a:pPr lvl="1"/>
            <a:r>
              <a:rPr lang="en-US" dirty="0"/>
              <a:t>48/48 with 16pt space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AFE0A7-02AD-6C30-F397-42D37F8FA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613633"/>
            <a:ext cx="10515600" cy="3682896"/>
          </a:xfrm>
        </p:spPr>
        <p:txBody>
          <a:bodyPr numCol="2" spcCol="457200"/>
          <a:lstStyle/>
          <a:p>
            <a:pPr lvl="2"/>
            <a:r>
              <a:rPr lang="en-US" dirty="0"/>
              <a:t>32/32 with 8pt space</a:t>
            </a:r>
          </a:p>
          <a:p>
            <a:pPr lvl="3"/>
            <a:r>
              <a:rPr lang="en-US" dirty="0"/>
              <a:t>32/32 with 8pt space</a:t>
            </a:r>
          </a:p>
          <a:p>
            <a:pPr lvl="4"/>
            <a:r>
              <a:rPr lang="en-US" dirty="0"/>
              <a:t>26/32 with 8pt space</a:t>
            </a:r>
          </a:p>
          <a:p>
            <a:pPr lvl="5"/>
            <a:r>
              <a:rPr lang="en-US" dirty="0"/>
              <a:t>26/32 with 8pt space</a:t>
            </a:r>
          </a:p>
          <a:p>
            <a:pPr lvl="5"/>
            <a:endParaRPr lang="en-US" dirty="0"/>
          </a:p>
          <a:p>
            <a:pPr lvl="5"/>
            <a:endParaRPr lang="en-US" dirty="0"/>
          </a:p>
          <a:p>
            <a:pPr lvl="5"/>
            <a:endParaRPr lang="en-US" dirty="0"/>
          </a:p>
          <a:p>
            <a:pPr lvl="2"/>
            <a:r>
              <a:rPr lang="en-US" dirty="0"/>
              <a:t>32/32 with 8pt space</a:t>
            </a:r>
          </a:p>
          <a:p>
            <a:pPr lvl="3"/>
            <a:r>
              <a:rPr lang="en-US" dirty="0"/>
              <a:t>32/32 with 8pt space</a:t>
            </a:r>
          </a:p>
          <a:p>
            <a:pPr lvl="4"/>
            <a:r>
              <a:rPr lang="en-US" dirty="0"/>
              <a:t>26/32 with 8pt space</a:t>
            </a:r>
          </a:p>
          <a:p>
            <a:pPr lvl="5"/>
            <a:r>
              <a:rPr lang="en-US" dirty="0"/>
              <a:t>26/32 with 8pt space</a:t>
            </a:r>
          </a:p>
          <a:p>
            <a:pPr lvl="5"/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1D401F3-F50C-4638-9EF7-F8D214131E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406400"/>
            <a:ext cx="4638675" cy="203200"/>
          </a:xfrm>
        </p:spPr>
        <p:txBody>
          <a:bodyPr/>
          <a:lstStyle>
            <a:lvl1pPr>
              <a:lnSpc>
                <a:spcPts val="1600"/>
              </a:lnSpc>
              <a:spcAft>
                <a:spcPts val="800"/>
              </a:spcAft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758262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+ 1 Image (Bas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03E239-5EE8-ABF4-0398-C2AB4408F679}"/>
              </a:ext>
            </a:extLst>
          </p:cNvPr>
          <p:cNvSpPr/>
          <p:nvPr userDrawn="1"/>
        </p:nvSpPr>
        <p:spPr bwMode="auto">
          <a:xfrm>
            <a:off x="1" y="809625"/>
            <a:ext cx="12192000" cy="6057520"/>
          </a:xfrm>
          <a:prstGeom prst="rect">
            <a:avLst/>
          </a:prstGeom>
          <a:solidFill>
            <a:srgbClr val="FF9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40AB4-9E41-6DF4-8521-5C4E44BFB5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1" y="1419225"/>
            <a:ext cx="4294188" cy="487730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lnSpc>
                <a:spcPts val="4800"/>
              </a:lnSpc>
              <a:spcAft>
                <a:spcPts val="800"/>
              </a:spcAft>
              <a:defRPr sz="4800" b="1" baseline="0">
                <a:solidFill>
                  <a:srgbClr val="232F3E"/>
                </a:solidFill>
              </a:defRPr>
            </a:lvl2pPr>
          </a:lstStyle>
          <a:p>
            <a:pPr lvl="1"/>
            <a:r>
              <a:rPr lang="en-US" dirty="0"/>
              <a:t>48/48 with 8pt space</a:t>
            </a:r>
          </a:p>
          <a:p>
            <a:pPr lvl="2"/>
            <a:r>
              <a:rPr lang="en-US" dirty="0"/>
              <a:t>32/32 with 8pt space</a:t>
            </a:r>
          </a:p>
          <a:p>
            <a:pPr lvl="4"/>
            <a:r>
              <a:rPr lang="en-US" dirty="0"/>
              <a:t>26/32 with 8pt space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F0D269-ED19-05B4-FC90-35B12690B0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406400"/>
            <a:ext cx="4638675" cy="203200"/>
          </a:xfrm>
        </p:spPr>
        <p:txBody>
          <a:bodyPr/>
          <a:lstStyle>
            <a:lvl1pPr>
              <a:lnSpc>
                <a:spcPts val="1600"/>
              </a:lnSpc>
              <a:spcAft>
                <a:spcPts val="800"/>
              </a:spcAft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2" name="Picture 1" descr="A polaroid photo frame with a black background&#10;&#10;Description automatically generated">
            <a:extLst>
              <a:ext uri="{FF2B5EF4-FFF2-40B4-BE49-F238E27FC236}">
                <a16:creationId xmlns:a16="http://schemas.microsoft.com/office/drawing/2014/main" id="{CF42813B-9886-1549-B918-E7EAD04AA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04" y="1216024"/>
            <a:ext cx="3650146" cy="4291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6DC3E4-3629-23E1-B56E-D95115A9F3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956404" y="2336801"/>
            <a:ext cx="2603197" cy="453034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20BF190-2D78-5326-165C-B51A200905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38453" y="1379842"/>
            <a:ext cx="3278194" cy="353951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/>
          <a:lstStyle>
            <a:lvl1pPr algn="l">
              <a:defRPr lang="en-US" sz="20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985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+ 1 Image (Base) for In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20BF190-2D78-5326-165C-B51A200905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911225"/>
            <a:ext cx="6095999" cy="5946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/>
          <a:lstStyle>
            <a:lvl1pPr algn="l">
              <a:defRPr lang="en-US" sz="20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40AB4-9E41-6DF4-8521-5C4E44BFB5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1" y="1419225"/>
            <a:ext cx="4294188" cy="487730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lnSpc>
                <a:spcPts val="4800"/>
              </a:lnSpc>
              <a:spcAft>
                <a:spcPts val="800"/>
              </a:spcAft>
              <a:defRPr sz="4800" b="1" baseline="0">
                <a:solidFill>
                  <a:srgbClr val="232F3E"/>
                </a:solidFill>
              </a:defRPr>
            </a:lvl2pPr>
          </a:lstStyle>
          <a:p>
            <a:pPr lvl="1"/>
            <a:r>
              <a:rPr lang="en-US" dirty="0"/>
              <a:t>48/48 with 8pt space</a:t>
            </a:r>
          </a:p>
          <a:p>
            <a:pPr lvl="2"/>
            <a:r>
              <a:rPr lang="en-US" dirty="0"/>
              <a:t>32/32 with 8pt space</a:t>
            </a:r>
          </a:p>
          <a:p>
            <a:pPr lvl="4"/>
            <a:r>
              <a:rPr lang="en-US" dirty="0"/>
              <a:t>26/32 with 8pt space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F0D269-ED19-05B4-FC90-35B12690B0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406400"/>
            <a:ext cx="4638675" cy="203200"/>
          </a:xfrm>
        </p:spPr>
        <p:txBody>
          <a:bodyPr/>
          <a:lstStyle>
            <a:lvl1pPr>
              <a:lnSpc>
                <a:spcPts val="1600"/>
              </a:lnSpc>
              <a:spcAft>
                <a:spcPts val="800"/>
              </a:spcAft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604597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+ 1 Image (Base) for India QR c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20BF190-2D78-5326-165C-B51A200905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911225"/>
            <a:ext cx="6095999" cy="5946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/>
          <a:lstStyle>
            <a:lvl1pPr algn="l">
              <a:defRPr lang="en-US" sz="20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40AB4-9E41-6DF4-8521-5C4E44BFB5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1" y="1419225"/>
            <a:ext cx="4294188" cy="487730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lnSpc>
                <a:spcPts val="4800"/>
              </a:lnSpc>
              <a:spcAft>
                <a:spcPts val="800"/>
              </a:spcAft>
              <a:defRPr sz="4800" b="1" baseline="0">
                <a:solidFill>
                  <a:srgbClr val="232F3E"/>
                </a:solidFill>
              </a:defRPr>
            </a:lvl2pPr>
          </a:lstStyle>
          <a:p>
            <a:pPr lvl="1"/>
            <a:r>
              <a:rPr lang="en-US" dirty="0"/>
              <a:t>48/48 with 8pt space</a:t>
            </a:r>
          </a:p>
          <a:p>
            <a:pPr lvl="2"/>
            <a:r>
              <a:rPr lang="en-US" dirty="0"/>
              <a:t>32/32 with 8pt space</a:t>
            </a:r>
          </a:p>
          <a:p>
            <a:pPr lvl="4"/>
            <a:r>
              <a:rPr lang="en-US" dirty="0"/>
              <a:t>26/32 with 8pt space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F0D269-ED19-05B4-FC90-35B12690B0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406400"/>
            <a:ext cx="4638675" cy="203200"/>
          </a:xfrm>
        </p:spPr>
        <p:txBody>
          <a:bodyPr/>
          <a:lstStyle>
            <a:lvl1pPr>
              <a:lnSpc>
                <a:spcPts val="1600"/>
              </a:lnSpc>
              <a:spcAft>
                <a:spcPts val="800"/>
              </a:spcAft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A9E524-45DF-5E96-6B7E-B30F35ED078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96025" y="1419225"/>
            <a:ext cx="1527175" cy="15271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US" dirty="0"/>
              <a:t>Inset QR code</a:t>
            </a:r>
          </a:p>
        </p:txBody>
      </p:sp>
    </p:spTree>
    <p:extLst>
      <p:ext uri="{BB962C8B-B14F-4D97-AF65-F5344CB8AC3E}">
        <p14:creationId xmlns:p14="http://schemas.microsoft.com/office/powerpoint/2010/main" val="42471052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gagement Celebration (Base) for In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D6168D5-64BA-1360-AD2B-FEC8385D4DBF}"/>
              </a:ext>
            </a:extLst>
          </p:cNvPr>
          <p:cNvSpPr/>
          <p:nvPr userDrawn="1"/>
        </p:nvSpPr>
        <p:spPr bwMode="auto">
          <a:xfrm>
            <a:off x="1" y="809625"/>
            <a:ext cx="12192000" cy="6057520"/>
          </a:xfrm>
          <a:prstGeom prst="rect">
            <a:avLst/>
          </a:prstGeom>
          <a:solidFill>
            <a:srgbClr val="FFBB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40AB4-9E41-6DF4-8521-5C4E44BFB5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1" y="1114425"/>
            <a:ext cx="5186360" cy="142240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lnSpc>
                <a:spcPts val="4800"/>
              </a:lnSpc>
              <a:spcAft>
                <a:spcPts val="800"/>
              </a:spcAft>
              <a:defRPr sz="4800" b="1" baseline="0">
                <a:solidFill>
                  <a:srgbClr val="232F3E"/>
                </a:solidFill>
              </a:defRPr>
            </a:lvl2pPr>
          </a:lstStyle>
          <a:p>
            <a:pPr lvl="1"/>
            <a:r>
              <a:rPr lang="en-US" dirty="0"/>
              <a:t>48/48 with 8pt space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F0D269-ED19-05B4-FC90-35B12690B0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406400"/>
            <a:ext cx="4638675" cy="203200"/>
          </a:xfrm>
        </p:spPr>
        <p:txBody>
          <a:bodyPr/>
          <a:lstStyle>
            <a:lvl1pPr>
              <a:lnSpc>
                <a:spcPts val="1600"/>
              </a:lnSpc>
              <a:spcAft>
                <a:spcPts val="800"/>
              </a:spcAft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6D832BD-3F69-C8F4-8F41-BB784D8A1E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7726" y="2793803"/>
            <a:ext cx="2491060" cy="16221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lnSpc>
                <a:spcPts val="2400"/>
              </a:lnSpc>
              <a:defRPr sz="2000"/>
            </a:lvl1pPr>
          </a:lstStyle>
          <a:p>
            <a:pPr lvl="0"/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5B761D6-668F-28D9-5676-8A567550601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47726" y="4625251"/>
            <a:ext cx="2491060" cy="16221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lnSpc>
                <a:spcPts val="2400"/>
              </a:lnSpc>
              <a:defRPr sz="2000"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FC3A81-94FF-BEFA-8156-18848450990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05200" y="2793803"/>
            <a:ext cx="4294188" cy="1662897"/>
          </a:xfrm>
        </p:spPr>
        <p:txBody>
          <a:bodyPr/>
          <a:lstStyle/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  <a:p>
            <a:pPr lvl="7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63540FC-E86F-C528-C7BA-71485DC868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05200" y="4639478"/>
            <a:ext cx="4294188" cy="1662897"/>
          </a:xfrm>
        </p:spPr>
        <p:txBody>
          <a:bodyPr/>
          <a:lstStyle/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  <a:p>
            <a:pPr lvl="7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35691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ment Celebration (Base) for In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D6168D5-64BA-1360-AD2B-FEC8385D4DBF}"/>
              </a:ext>
            </a:extLst>
          </p:cNvPr>
          <p:cNvSpPr/>
          <p:nvPr userDrawn="1"/>
        </p:nvSpPr>
        <p:spPr bwMode="auto">
          <a:xfrm>
            <a:off x="1" y="809625"/>
            <a:ext cx="12192000" cy="605752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40AB4-9E41-6DF4-8521-5C4E44BFB5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1" y="1114426"/>
            <a:ext cx="9629774" cy="101600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lnSpc>
                <a:spcPts val="4800"/>
              </a:lnSpc>
              <a:spcAft>
                <a:spcPts val="800"/>
              </a:spcAft>
              <a:defRPr sz="4800" b="1" baseline="0">
                <a:solidFill>
                  <a:srgbClr val="232F3E"/>
                </a:solidFill>
              </a:defRPr>
            </a:lvl2pPr>
          </a:lstStyle>
          <a:p>
            <a:pPr lvl="1"/>
            <a:r>
              <a:rPr lang="en-US" dirty="0"/>
              <a:t>48/48 with 8pt space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F0D269-ED19-05B4-FC90-35B12690B0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406400"/>
            <a:ext cx="4638675" cy="203200"/>
          </a:xfrm>
        </p:spPr>
        <p:txBody>
          <a:bodyPr/>
          <a:lstStyle>
            <a:lvl1pPr>
              <a:lnSpc>
                <a:spcPts val="1600"/>
              </a:lnSpc>
              <a:spcAft>
                <a:spcPts val="800"/>
              </a:spcAft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6D832BD-3F69-C8F4-8F41-BB784D8A1E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7726" y="2536824"/>
            <a:ext cx="2491060" cy="2441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lnSpc>
                <a:spcPts val="2400"/>
              </a:lnSpc>
              <a:defRPr sz="2000"/>
            </a:lvl1pPr>
          </a:lstStyle>
          <a:p>
            <a:pPr lvl="0"/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5B761D6-668F-28D9-5676-8A567550601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76963" y="2536825"/>
            <a:ext cx="2491060" cy="2441574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lnSpc>
                <a:spcPts val="2400"/>
              </a:lnSpc>
              <a:defRPr sz="2000"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FC3A81-94FF-BEFA-8156-18848450990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05200" y="2536825"/>
            <a:ext cx="2519363" cy="2136775"/>
          </a:xfrm>
        </p:spPr>
        <p:txBody>
          <a:bodyPr/>
          <a:lstStyle/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  <a:p>
            <a:pPr lvl="7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63540FC-E86F-C528-C7BA-71485DC868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20423" y="2536825"/>
            <a:ext cx="2533377" cy="2085976"/>
          </a:xfrm>
        </p:spPr>
        <p:txBody>
          <a:bodyPr/>
          <a:lstStyle/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  <a:p>
            <a:pPr lvl="7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3757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TH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A946B-C6AF-A51C-6EF3-65D6505FA8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34974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lIns="822960" tIns="1380744" rIns="182880" bIns="91440"/>
          <a:lstStyle>
            <a:lvl1pPr>
              <a:lnSpc>
                <a:spcPts val="6400"/>
              </a:lnSpc>
              <a:spcAft>
                <a:spcPts val="800"/>
              </a:spcAft>
              <a:defRPr sz="6800" b="1"/>
            </a:lvl1pPr>
            <a:lvl2pPr marL="0" indent="0">
              <a:lnSpc>
                <a:spcPts val="4800"/>
              </a:lnSpc>
              <a:spcAft>
                <a:spcPts val="800"/>
              </a:spcAft>
              <a:buNone/>
              <a:defRPr sz="4800">
                <a:solidFill>
                  <a:schemeClr val="tx1"/>
                </a:solidFill>
              </a:defRPr>
            </a:lvl2pPr>
            <a:lvl3pPr>
              <a:lnSpc>
                <a:spcPts val="3200"/>
              </a:lnSpc>
              <a:spcAft>
                <a:spcPts val="800"/>
              </a:spcAft>
              <a:defRPr sz="3200"/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None/>
              <a:defRPr sz="2000"/>
            </a:lvl4pPr>
            <a:lvl5pPr>
              <a:lnSpc>
                <a:spcPts val="1200"/>
              </a:lnSpc>
              <a:spcAft>
                <a:spcPts val="400"/>
              </a:spcAft>
              <a:defRPr sz="800"/>
            </a:lvl5pPr>
            <a:lvl6pPr>
              <a:lnSpc>
                <a:spcPts val="1200"/>
              </a:lnSpc>
              <a:defRPr sz="800"/>
            </a:lvl6pPr>
          </a:lstStyle>
          <a:p>
            <a:pPr lvl="1"/>
            <a:r>
              <a:rPr lang="en-US" dirty="0"/>
              <a:t>48/48 Amazon</a:t>
            </a:r>
            <a:br>
              <a:rPr lang="en-US" dirty="0"/>
            </a:br>
            <a:r>
              <a:rPr lang="en-US" dirty="0"/>
              <a:t>Ember Display</a:t>
            </a:r>
          </a:p>
          <a:p>
            <a:pPr lvl="2"/>
            <a:r>
              <a:rPr lang="en-US" dirty="0"/>
              <a:t>32/40 Lorem ipsum dolor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20/24 Lorem ipsum dolor sit </a:t>
            </a:r>
            <a:r>
              <a:rPr lang="en-US" dirty="0" err="1"/>
              <a:t>amet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br>
              <a:rPr lang="en-US" dirty="0"/>
            </a:br>
            <a:r>
              <a:rPr lang="en-US" dirty="0" err="1"/>
              <a:t>tempor</a:t>
            </a:r>
            <a:r>
              <a:rPr lang="en-US" dirty="0"/>
              <a:t>, dolor </a:t>
            </a:r>
            <a:r>
              <a:rPr lang="en-US" dirty="0" err="1"/>
              <a:t>eu</a:t>
            </a:r>
            <a:r>
              <a:rPr lang="en-US" dirty="0"/>
              <a:t>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7D8FCEC-9A0F-5340-5D18-04CD8E7459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199" y="562464"/>
            <a:ext cx="4303714" cy="194774"/>
          </a:xfrm>
        </p:spPr>
        <p:txBody>
          <a:bodyPr/>
          <a:lstStyle>
            <a:lvl1pPr>
              <a:lnSpc>
                <a:spcPts val="1600"/>
              </a:lnSpc>
              <a:defRPr sz="1200">
                <a:solidFill>
                  <a:schemeClr val="accent5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3ADC1-BD59-C564-1DFA-888B2A7DD3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423191"/>
            <a:ext cx="4303714" cy="1699571"/>
          </a:xfrm>
        </p:spPr>
        <p:txBody>
          <a:bodyPr/>
          <a:lstStyle>
            <a:lvl1pPr>
              <a:lnSpc>
                <a:spcPts val="7200"/>
              </a:lnSpc>
              <a:defRPr sz="7200"/>
            </a:lvl1pPr>
            <a:lvl2pPr>
              <a:defRPr/>
            </a:lvl2pPr>
            <a:lvl3pPr>
              <a:defRPr/>
            </a:lvl3pPr>
            <a:lvl4pPr>
              <a:buClr>
                <a:schemeClr val="accent6"/>
              </a:buClr>
              <a:defRPr/>
            </a:lvl4pPr>
            <a:lvl6pPr>
              <a:buClr>
                <a:schemeClr val="accent6"/>
              </a:buClr>
              <a:defRPr/>
            </a:lvl6pPr>
          </a:lstStyle>
          <a:p>
            <a:pPr lvl="0"/>
            <a:r>
              <a:rPr lang="en-US" dirty="0"/>
              <a:t>Header 72/72</a:t>
            </a:r>
          </a:p>
          <a:p>
            <a:pPr lvl="1"/>
            <a:r>
              <a:rPr lang="en-US" dirty="0"/>
              <a:t>Large Body 54/48</a:t>
            </a:r>
          </a:p>
          <a:p>
            <a:pPr lvl="2"/>
            <a:r>
              <a:rPr lang="en-US" dirty="0"/>
              <a:t>Large Body 28/32</a:t>
            </a:r>
          </a:p>
          <a:p>
            <a:pPr lvl="3"/>
            <a:r>
              <a:rPr lang="en-US" dirty="0"/>
              <a:t>Large Bullet 28/32</a:t>
            </a:r>
          </a:p>
          <a:p>
            <a:pPr lvl="4"/>
            <a:r>
              <a:rPr lang="en-US" dirty="0"/>
              <a:t>Regular Body 20/24</a:t>
            </a:r>
          </a:p>
          <a:p>
            <a:pPr lvl="5"/>
            <a:r>
              <a:rPr lang="en-US" dirty="0"/>
              <a:t>Regular Bullet 20/24</a:t>
            </a:r>
          </a:p>
          <a:p>
            <a:pPr lvl="6"/>
            <a:r>
              <a:rPr lang="en-US" dirty="0"/>
              <a:t>Footnotes 12/16</a:t>
            </a:r>
          </a:p>
        </p:txBody>
      </p:sp>
    </p:spTree>
    <p:extLst>
      <p:ext uri="{BB962C8B-B14F-4D97-AF65-F5344CB8AC3E}">
        <p14:creationId xmlns:p14="http://schemas.microsoft.com/office/powerpoint/2010/main" val="1483216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 (Bas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20BF190-2D78-5326-165C-B51A200905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1"/>
            <a:ext cx="6095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lIns="0"/>
          <a:lstStyle>
            <a:lvl1pPr algn="l">
              <a:defRPr lang="en-US" sz="20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40AB4-9E41-6DF4-8521-5C4E44BFB5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1" y="1419225"/>
            <a:ext cx="4294188" cy="487730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lnSpc>
                <a:spcPts val="4800"/>
              </a:lnSpc>
              <a:spcAft>
                <a:spcPts val="800"/>
              </a:spcAft>
              <a:defRPr sz="4800" b="1" baseline="0">
                <a:solidFill>
                  <a:srgbClr val="232F3E"/>
                </a:solidFill>
              </a:defRPr>
            </a:lvl2pPr>
          </a:lstStyle>
          <a:p>
            <a:pPr lvl="1"/>
            <a:r>
              <a:rPr lang="en-US" dirty="0"/>
              <a:t>48/48 with 8pt space</a:t>
            </a:r>
          </a:p>
          <a:p>
            <a:pPr lvl="2"/>
            <a:r>
              <a:rPr lang="en-US" dirty="0"/>
              <a:t>32/32 with 8pt space</a:t>
            </a:r>
          </a:p>
          <a:p>
            <a:pPr lvl="4"/>
            <a:r>
              <a:rPr lang="en-US" dirty="0"/>
              <a:t>26/32 with 8pt space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F0D269-ED19-05B4-FC90-35B12690B0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406400"/>
            <a:ext cx="4638675" cy="203200"/>
          </a:xfrm>
        </p:spPr>
        <p:txBody>
          <a:bodyPr/>
          <a:lstStyle>
            <a:lvl1pPr>
              <a:lnSpc>
                <a:spcPts val="1600"/>
              </a:lnSpc>
              <a:spcAft>
                <a:spcPts val="800"/>
              </a:spcAft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217201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Bas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3767BD0-F050-7559-5669-5F520BE5A8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451226"/>
            <a:ext cx="6096000" cy="341075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lang="en-US" sz="20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3CC4B-98F9-A52C-5404-E0DBC6F1E8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345122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lang="en-US" sz="20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DEEC6E-BEBA-8BBE-BE29-F5F8FE089B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375" y="1419225"/>
            <a:ext cx="4293445" cy="4393997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lnSpc>
                <a:spcPts val="4800"/>
              </a:lnSpc>
              <a:spcAft>
                <a:spcPts val="800"/>
              </a:spcAft>
              <a:defRPr sz="4800" b="1"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48/44 with 8pt space</a:t>
            </a:r>
          </a:p>
          <a:p>
            <a:pPr lvl="2"/>
            <a:r>
              <a:rPr lang="en-US" dirty="0"/>
              <a:t>32/32 with 8pt space</a:t>
            </a:r>
          </a:p>
          <a:p>
            <a:pPr lvl="4"/>
            <a:r>
              <a:rPr lang="en-US" dirty="0"/>
              <a:t>26/32 with 8pt space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344895F-2BC6-3251-B867-FE9908F0E4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406400"/>
            <a:ext cx="4638675" cy="203200"/>
          </a:xfrm>
        </p:spPr>
        <p:txBody>
          <a:bodyPr/>
          <a:lstStyle>
            <a:lvl1pPr>
              <a:lnSpc>
                <a:spcPts val="1600"/>
              </a:lnSpc>
              <a:spcAft>
                <a:spcPts val="800"/>
              </a:spcAft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040496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 (Bas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EBE0B7E-2C5F-B5BA-AE98-CC141E8BF0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51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lang="en-US" sz="20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29CC9-9896-675D-DC59-DD54CE76FB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449636"/>
            <a:ext cx="3048000" cy="3406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en-US" sz="16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sz="8800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D2FA2B2-D091-9644-A6FD-9F0958F64D7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44000" y="3449636"/>
            <a:ext cx="3048000" cy="3406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en-US" sz="16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sz="8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B7A433-0F06-96CB-8BA0-DA153A9A4A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75" y="1419225"/>
            <a:ext cx="4291013" cy="465512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lnSpc>
                <a:spcPts val="4400"/>
              </a:lnSpc>
              <a:defRPr sz="4800" b="1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48/44 with 8pt space</a:t>
            </a:r>
          </a:p>
          <a:p>
            <a:pPr lvl="2"/>
            <a:r>
              <a:rPr lang="en-US" dirty="0"/>
              <a:t>32/32 with 8pt space</a:t>
            </a:r>
          </a:p>
          <a:p>
            <a:pPr lvl="4"/>
            <a:r>
              <a:rPr lang="en-US" dirty="0"/>
              <a:t>26/32 with 8pt space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A22E411-6F9E-54FB-D888-E6D7CD9AAF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406400"/>
            <a:ext cx="4638675" cy="203200"/>
          </a:xfrm>
        </p:spPr>
        <p:txBody>
          <a:bodyPr/>
          <a:lstStyle>
            <a:lvl1pPr>
              <a:lnSpc>
                <a:spcPts val="1600"/>
              </a:lnSpc>
              <a:spcAft>
                <a:spcPts val="800"/>
              </a:spcAft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477607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Bas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29CC9-9896-675D-DC59-DD54CE76FB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429000"/>
            <a:ext cx="3048000" cy="34274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en-US" sz="16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sz="8800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5052992-515C-EDFD-32D4-8215D3505E6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1"/>
            <a:ext cx="3048000" cy="34274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en-US" sz="16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sz="8800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777A702-0DD4-40D6-53F1-854856C9D74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4000" y="3428999"/>
            <a:ext cx="3048000" cy="34274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en-US" sz="16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sz="880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C34DBFE-B614-A6A6-2E1C-65E129F4407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44000" y="0"/>
            <a:ext cx="3048000" cy="34274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en-US" sz="16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sz="8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15A8D0-0163-B6E9-41BD-3637700F6E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75" y="1419225"/>
            <a:ext cx="4293445" cy="446534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lnSpc>
                <a:spcPts val="4400"/>
              </a:lnSpc>
              <a:defRPr sz="4800" b="1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48/44 with 8pt space</a:t>
            </a:r>
          </a:p>
          <a:p>
            <a:pPr lvl="2"/>
            <a:r>
              <a:rPr lang="en-US" dirty="0"/>
              <a:t>32/32 with 8pt space</a:t>
            </a:r>
          </a:p>
          <a:p>
            <a:pPr lvl="4"/>
            <a:r>
              <a:rPr lang="en-US" dirty="0"/>
              <a:t>26/32 with 8pt space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D273DF1-C569-B395-C74D-5C3E647971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406400"/>
            <a:ext cx="4638675" cy="203200"/>
          </a:xfrm>
        </p:spPr>
        <p:txBody>
          <a:bodyPr/>
          <a:lstStyle>
            <a:lvl1pPr>
              <a:lnSpc>
                <a:spcPts val="1600"/>
              </a:lnSpc>
              <a:spcAft>
                <a:spcPts val="800"/>
              </a:spcAft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750139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rd Text + 1 Image (Bas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71E9CA6-31B1-0578-DE6A-B7D2D9EA0F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47024" y="0"/>
            <a:ext cx="42449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lang="en-US" sz="2000" dirty="0"/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sz="8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B9111-D319-7ABF-4F66-D7B0B842F1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375" y="1419225"/>
            <a:ext cx="6061075" cy="447040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lnSpc>
                <a:spcPts val="4400"/>
              </a:lnSpc>
              <a:defRPr sz="4800" b="1">
                <a:solidFill>
                  <a:schemeClr val="tx1"/>
                </a:solidFill>
              </a:defRPr>
            </a:lvl2pPr>
            <a:lvl5pPr>
              <a:lnSpc>
                <a:spcPts val="2800"/>
              </a:lnSpc>
              <a:spcAft>
                <a:spcPts val="1600"/>
              </a:spcAft>
              <a:defRPr sz="2400"/>
            </a:lvl5pPr>
          </a:lstStyle>
          <a:p>
            <a:pPr lvl="1"/>
            <a:r>
              <a:rPr lang="en-US" dirty="0"/>
              <a:t>48/44 with 8pt space</a:t>
            </a:r>
          </a:p>
          <a:p>
            <a:pPr lvl="2"/>
            <a:r>
              <a:rPr lang="en-US" dirty="0"/>
              <a:t>32/32 with 8pt space</a:t>
            </a:r>
          </a:p>
          <a:p>
            <a:pPr lvl="4"/>
            <a:r>
              <a:rPr lang="en-US" dirty="0"/>
              <a:t>24/28 with 16pt space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198D68C-3EFA-EE3A-BA73-D62917E67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406400"/>
            <a:ext cx="4638675" cy="203200"/>
          </a:xfrm>
        </p:spPr>
        <p:txBody>
          <a:bodyPr/>
          <a:lstStyle>
            <a:lvl1pPr>
              <a:lnSpc>
                <a:spcPts val="1600"/>
              </a:lnSpc>
              <a:spcAft>
                <a:spcPts val="800"/>
              </a:spcAft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59982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 (5) (Ed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FD941-DC6A-4B1F-9192-0B1A6DAE72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51224"/>
            <a:ext cx="6096000" cy="340677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58A45D4-549C-4470-B40C-FD5062F2D78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451224"/>
            <a:ext cx="3048000" cy="340677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2D33CB5-1778-4F7C-8CFF-C7880DC6B5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44000" y="3451224"/>
            <a:ext cx="3048000" cy="340677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0" marR="0" lvl="0" indent="0" algn="ctr" defTabSz="932836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2000" dirty="0"/>
              <a:t>Insert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24E2A0-5C06-CB41-FACD-F0C79C821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9025" y="1012825"/>
            <a:ext cx="5184775" cy="1625600"/>
          </a:xfrm>
        </p:spPr>
        <p:txBody>
          <a:bodyPr/>
          <a:lstStyle/>
          <a:p>
            <a:pPr lvl="4"/>
            <a:r>
              <a:rPr lang="en-US" dirty="0"/>
              <a:t>Body 26/32 with 8pt space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2DD8A2-50D6-8CFB-5CC8-EACDC42B18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1012825"/>
            <a:ext cx="5186363" cy="1625600"/>
          </a:xfrm>
        </p:spPr>
        <p:txBody>
          <a:bodyPr/>
          <a:lstStyle>
            <a:lvl2pPr>
              <a:lnSpc>
                <a:spcPts val="4400"/>
              </a:lnSpc>
              <a:defRPr sz="4800" b="1"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52/48 with 8pt space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EF0818E-F333-3D3D-7CF7-F193E8657B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406400"/>
            <a:ext cx="4638675" cy="203200"/>
          </a:xfrm>
        </p:spPr>
        <p:txBody>
          <a:bodyPr/>
          <a:lstStyle>
            <a:lvl1pPr>
              <a:lnSpc>
                <a:spcPts val="1600"/>
              </a:lnSpc>
              <a:spcAft>
                <a:spcPts val="800"/>
              </a:spcAft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05614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B60D0-1A09-28EC-2718-795C476074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8788" y="1419225"/>
            <a:ext cx="8739187" cy="447040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lnSpc>
                <a:spcPts val="4800"/>
              </a:lnSpc>
              <a:defRPr sz="4800" b="1" baseline="0">
                <a:solidFill>
                  <a:schemeClr val="accent6"/>
                </a:solidFill>
              </a:defRPr>
            </a:lvl2pPr>
          </a:lstStyle>
          <a:p>
            <a:pPr lvl="1"/>
            <a:r>
              <a:rPr lang="en-US" dirty="0"/>
              <a:t>48/48 with 16pt space</a:t>
            </a:r>
          </a:p>
          <a:p>
            <a:pPr lvl="2"/>
            <a:r>
              <a:rPr lang="en-US" dirty="0"/>
              <a:t>32/32 with 8pt space</a:t>
            </a:r>
          </a:p>
          <a:p>
            <a:pPr lvl="4"/>
            <a:r>
              <a:rPr lang="en-US" dirty="0"/>
              <a:t>26/32 with 8pt space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FE6FEBD-57CD-97A5-13FF-CCDD705FAE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28788" y="406400"/>
            <a:ext cx="4638675" cy="203200"/>
          </a:xfrm>
        </p:spPr>
        <p:txBody>
          <a:bodyPr/>
          <a:lstStyle>
            <a:lvl1pPr>
              <a:lnSpc>
                <a:spcPts val="1600"/>
              </a:lnSpc>
              <a:spcAft>
                <a:spcPts val="800"/>
              </a:spcAft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938478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80A2E0-E484-4229-A2D3-D425DE36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58" y="1419225"/>
            <a:ext cx="10515600" cy="4825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 32/32 with 16pt space after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47DD702-6BED-5B4D-ADE3-DAC4E266EB3D}"/>
              </a:ext>
            </a:extLst>
          </p:cNvPr>
          <p:cNvGrpSpPr/>
          <p:nvPr userDrawn="1"/>
        </p:nvGrpSpPr>
        <p:grpSpPr>
          <a:xfrm>
            <a:off x="-419100" y="616827"/>
            <a:ext cx="419100" cy="5686681"/>
            <a:chOff x="-466725" y="806706"/>
            <a:chExt cx="419100" cy="568668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08B9720-E6F8-442B-9392-7DEBFA88025C}"/>
                </a:ext>
              </a:extLst>
            </p:cNvPr>
            <p:cNvCxnSpPr/>
            <p:nvPr userDrawn="1"/>
          </p:nvCxnSpPr>
          <p:spPr>
            <a:xfrm flipH="1">
              <a:off x="-466725" y="806706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BD64273-1661-48D7-89F7-2F1B8F34794D}"/>
                </a:ext>
              </a:extLst>
            </p:cNvPr>
            <p:cNvCxnSpPr/>
            <p:nvPr userDrawn="1"/>
          </p:nvCxnSpPr>
          <p:spPr>
            <a:xfrm flipH="1">
              <a:off x="-466725" y="1213106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892CB1-A61D-4270-A3EA-7EAD317D1B66}"/>
                </a:ext>
              </a:extLst>
            </p:cNvPr>
            <p:cNvCxnSpPr/>
            <p:nvPr userDrawn="1"/>
          </p:nvCxnSpPr>
          <p:spPr>
            <a:xfrm flipH="1">
              <a:off x="-466725" y="1616062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50B05D4-A534-4576-8498-B0BEAEA8711E}"/>
                </a:ext>
              </a:extLst>
            </p:cNvPr>
            <p:cNvCxnSpPr/>
            <p:nvPr userDrawn="1"/>
          </p:nvCxnSpPr>
          <p:spPr>
            <a:xfrm flipH="1">
              <a:off x="-466725" y="2029337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74123C-59FE-4762-8CF1-11A49F6A61CA}"/>
                </a:ext>
              </a:extLst>
            </p:cNvPr>
            <p:cNvCxnSpPr/>
            <p:nvPr userDrawn="1"/>
          </p:nvCxnSpPr>
          <p:spPr>
            <a:xfrm flipH="1">
              <a:off x="-466725" y="4470400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B4A925-3C7C-44B6-A929-12DCBC9D2A05}"/>
                </a:ext>
              </a:extLst>
            </p:cNvPr>
            <p:cNvCxnSpPr/>
            <p:nvPr userDrawn="1"/>
          </p:nvCxnSpPr>
          <p:spPr>
            <a:xfrm flipH="1">
              <a:off x="-466725" y="6085353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E20707-B0B9-4152-BE53-B28451BC9924}"/>
                </a:ext>
              </a:extLst>
            </p:cNvPr>
            <p:cNvCxnSpPr/>
            <p:nvPr userDrawn="1"/>
          </p:nvCxnSpPr>
          <p:spPr>
            <a:xfrm flipH="1">
              <a:off x="-466725" y="6493387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5120AAF-986A-D248-B075-B57EE20291BF}"/>
                </a:ext>
              </a:extLst>
            </p:cNvPr>
            <p:cNvCxnSpPr/>
            <p:nvPr userDrawn="1"/>
          </p:nvCxnSpPr>
          <p:spPr>
            <a:xfrm flipH="1">
              <a:off x="-466725" y="2429131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8069A0-C117-F34E-B952-CD7065739D26}"/>
                </a:ext>
              </a:extLst>
            </p:cNvPr>
            <p:cNvCxnSpPr/>
            <p:nvPr userDrawn="1"/>
          </p:nvCxnSpPr>
          <p:spPr>
            <a:xfrm flipH="1">
              <a:off x="-466725" y="2835531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5F2B67-D485-B84F-B8D6-F6AB1D46F61D}"/>
                </a:ext>
              </a:extLst>
            </p:cNvPr>
            <p:cNvCxnSpPr/>
            <p:nvPr userDrawn="1"/>
          </p:nvCxnSpPr>
          <p:spPr>
            <a:xfrm flipH="1">
              <a:off x="-466725" y="3241931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6DAFA10-5E5E-AD4E-9180-2728185D471E}"/>
                </a:ext>
              </a:extLst>
            </p:cNvPr>
            <p:cNvCxnSpPr/>
            <p:nvPr userDrawn="1"/>
          </p:nvCxnSpPr>
          <p:spPr>
            <a:xfrm flipH="1">
              <a:off x="-466725" y="3648331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508812-FFFB-3F4C-B817-77F2BA4BDDA1}"/>
                </a:ext>
              </a:extLst>
            </p:cNvPr>
            <p:cNvCxnSpPr/>
            <p:nvPr userDrawn="1"/>
          </p:nvCxnSpPr>
          <p:spPr>
            <a:xfrm flipH="1">
              <a:off x="-466725" y="4060825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EE974A1-E9FA-D440-8858-6B1FE022525F}"/>
                </a:ext>
              </a:extLst>
            </p:cNvPr>
            <p:cNvCxnSpPr/>
            <p:nvPr userDrawn="1"/>
          </p:nvCxnSpPr>
          <p:spPr>
            <a:xfrm flipH="1">
              <a:off x="-466725" y="4870706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34AADE-9348-ED44-AAD3-92C55DC06A71}"/>
                </a:ext>
              </a:extLst>
            </p:cNvPr>
            <p:cNvCxnSpPr/>
            <p:nvPr userDrawn="1"/>
          </p:nvCxnSpPr>
          <p:spPr>
            <a:xfrm flipH="1">
              <a:off x="-466725" y="5273931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1523D4-7675-5749-A981-7E62DBA66A46}"/>
                </a:ext>
              </a:extLst>
            </p:cNvPr>
            <p:cNvCxnSpPr/>
            <p:nvPr userDrawn="1"/>
          </p:nvCxnSpPr>
          <p:spPr>
            <a:xfrm flipH="1">
              <a:off x="-466725" y="5680331"/>
              <a:ext cx="4191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hidden="1">
            <a:extLst>
              <a:ext uri="{FF2B5EF4-FFF2-40B4-BE49-F238E27FC236}">
                <a16:creationId xmlns:a16="http://schemas.microsoft.com/office/drawing/2014/main" id="{B8961405-6CD4-0C4C-BA2A-7E3BB06BF10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-53975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05024-A430-2658-D232-886C4289B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832" y="1996436"/>
            <a:ext cx="10698125" cy="5935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 Header 60/60 with 16pt space after</a:t>
            </a:r>
          </a:p>
          <a:p>
            <a:pPr lvl="1"/>
            <a:r>
              <a:rPr lang="en-US" dirty="0"/>
              <a:t>Header 54/54 with 16pt space after</a:t>
            </a:r>
          </a:p>
          <a:p>
            <a:pPr lvl="2"/>
            <a:r>
              <a:rPr lang="en-US" dirty="0"/>
              <a:t>Large Body 28/32 with 8pt space after</a:t>
            </a:r>
          </a:p>
          <a:p>
            <a:pPr lvl="3"/>
            <a:r>
              <a:rPr lang="en-US" dirty="0"/>
              <a:t>Large Bullet 28/32 with 8pt space after</a:t>
            </a:r>
          </a:p>
          <a:p>
            <a:pPr lvl="4"/>
            <a:r>
              <a:rPr lang="en-US" dirty="0"/>
              <a:t>Medium Body 20/24 with 8pt space after</a:t>
            </a:r>
          </a:p>
          <a:p>
            <a:pPr lvl="5"/>
            <a:r>
              <a:rPr lang="en-US" dirty="0"/>
              <a:t>Medium Bullet 20/24 with 8pt space after</a:t>
            </a:r>
          </a:p>
          <a:p>
            <a:pPr lvl="6"/>
            <a:r>
              <a:rPr lang="en-US" dirty="0"/>
              <a:t>Footnotes 12/16 with 8pt space after</a:t>
            </a:r>
          </a:p>
          <a:p>
            <a:pPr marL="228600" marR="0" lvl="7" indent="-228600" algn="l" defTabSz="93283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Tx/>
              <a:tabLst/>
              <a:defRPr/>
            </a:pPr>
            <a:r>
              <a:rPr lang="en-US" dirty="0"/>
              <a:t>Footnotes 12/16 with 8pt space after</a:t>
            </a:r>
          </a:p>
          <a:p>
            <a:pPr lvl="8"/>
            <a:r>
              <a:rPr lang="en-US" dirty="0"/>
              <a:t>Footnotes 12/16 with 8pt space after (repeat)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2E4C9-5FA8-9D78-D8C8-7F5C3995B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0632" y="561471"/>
            <a:ext cx="4294188" cy="4617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2400"/>
              </a:lnSpc>
              <a:spcAft>
                <a:spcPts val="800"/>
              </a:spcAft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1137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886" r:id="rId2"/>
    <p:sldLayoutId id="2147484888" r:id="rId3"/>
    <p:sldLayoutId id="2147484944" r:id="rId4"/>
    <p:sldLayoutId id="2147484946" r:id="rId5"/>
    <p:sldLayoutId id="2147484952" r:id="rId6"/>
    <p:sldLayoutId id="2147484948" r:id="rId7"/>
    <p:sldLayoutId id="2147484887" r:id="rId8"/>
    <p:sldLayoutId id="2147484898" r:id="rId9"/>
    <p:sldLayoutId id="2147484955" r:id="rId10"/>
    <p:sldLayoutId id="2147484956" r:id="rId11"/>
    <p:sldLayoutId id="2147484957" r:id="rId12"/>
    <p:sldLayoutId id="2147484958" r:id="rId13"/>
    <p:sldLayoutId id="2147484959" r:id="rId14"/>
    <p:sldLayoutId id="2147484960" r:id="rId15"/>
  </p:sldLayoutIdLst>
  <p:transition>
    <p:fade/>
  </p:transition>
  <p:hf sldNum="0" hdr="0" dt="0"/>
  <p:txStyles>
    <p:titleStyle>
      <a:lvl1pPr algn="l" defTabSz="932836" rtl="0" eaLnBrk="1" latinLnBrk="0" hangingPunct="1">
        <a:lnSpc>
          <a:spcPts val="3200"/>
        </a:lnSpc>
        <a:spcBef>
          <a:spcPct val="0"/>
        </a:spcBef>
        <a:spcAft>
          <a:spcPts val="1600"/>
        </a:spcAft>
        <a:buNone/>
        <a:defRPr lang="en-US" sz="3200" b="1" i="0" kern="1200" cap="none" spc="50" baseline="0" dirty="0">
          <a:ln w="3175">
            <a:noFill/>
          </a:ln>
          <a:solidFill>
            <a:schemeClr val="tx1"/>
          </a:solidFill>
          <a:effectLst/>
          <a:latin typeface="Ember Modern Display Standard" panose="020B0503020204020204" pitchFamily="34" charset="0"/>
          <a:ea typeface="Amazon Ember Medium" panose="020B0603020204030204" pitchFamily="34" charset="0"/>
          <a:cs typeface="Amazon Ember Medium" panose="020B0603020204030204" pitchFamily="34" charset="0"/>
        </a:defRPr>
      </a:lvl1pPr>
    </p:titleStyle>
    <p:bodyStyle>
      <a:lvl1pPr marL="0" marR="0" indent="0" algn="l" defTabSz="932836" rtl="0" eaLnBrk="1" fontAlgn="auto" latinLnBrk="0" hangingPunct="1">
        <a:lnSpc>
          <a:spcPts val="6000"/>
        </a:lnSpc>
        <a:spcBef>
          <a:spcPts val="0"/>
        </a:spcBef>
        <a:spcAft>
          <a:spcPts val="1600"/>
        </a:spcAft>
        <a:buClrTx/>
        <a:buSzPct val="90000"/>
        <a:buFont typeface="Wingdings" panose="05000000000000000000" pitchFamily="2" charset="2"/>
        <a:buNone/>
        <a:tabLst/>
        <a:defRPr sz="6000" b="1" i="0" kern="1200" spc="50" baseline="0">
          <a:solidFill>
            <a:schemeClr val="tx1"/>
          </a:solidFill>
          <a:latin typeface="Ember Modern Display Standard" panose="020B05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1pPr>
      <a:lvl2pPr marL="0" marR="0" indent="0" algn="l" defTabSz="932836" rtl="0" eaLnBrk="1" fontAlgn="auto" latinLnBrk="0" hangingPunct="1">
        <a:lnSpc>
          <a:spcPts val="5400"/>
        </a:lnSpc>
        <a:spcBef>
          <a:spcPts val="0"/>
        </a:spcBef>
        <a:spcAft>
          <a:spcPts val="1600"/>
        </a:spcAft>
        <a:buClr>
          <a:schemeClr val="accent4"/>
        </a:buClr>
        <a:buSzPct val="90000"/>
        <a:buFont typeface="Arial" panose="020B0604020202020204" pitchFamily="34" charset="0"/>
        <a:buNone/>
        <a:tabLst/>
        <a:defRPr sz="5400" b="1" i="0" kern="1200" spc="50" baseline="0">
          <a:solidFill>
            <a:schemeClr val="tx1"/>
          </a:solidFill>
          <a:latin typeface="Ember Modern Display Standard" panose="020B05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2pPr>
      <a:lvl3pPr marL="0" marR="0" indent="0" algn="l" defTabSz="932836" rtl="0" eaLnBrk="1" fontAlgn="auto" latinLnBrk="0" hangingPunct="1">
        <a:lnSpc>
          <a:spcPts val="3200"/>
        </a:lnSpc>
        <a:spcBef>
          <a:spcPts val="0"/>
        </a:spcBef>
        <a:spcAft>
          <a:spcPts val="800"/>
        </a:spcAft>
        <a:buClr>
          <a:schemeClr val="accent5"/>
        </a:buClr>
        <a:buSzPct val="90000"/>
        <a:buFont typeface="Arial" panose="020B0604020202020204" pitchFamily="34" charset="0"/>
        <a:buNone/>
        <a:tabLst/>
        <a:defRPr sz="2800" b="0" i="0" kern="1200" spc="0" baseline="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3pPr>
      <a:lvl4pPr marL="228600" marR="0" indent="-228600" algn="l" defTabSz="932836" rtl="0" eaLnBrk="1" fontAlgn="auto" latinLnBrk="0" hangingPunct="1">
        <a:lnSpc>
          <a:spcPts val="3200"/>
        </a:lnSpc>
        <a:spcBef>
          <a:spcPts val="0"/>
        </a:spcBef>
        <a:spcAft>
          <a:spcPts val="800"/>
        </a:spcAft>
        <a:buClrTx/>
        <a:buSzPct val="90000"/>
        <a:buFont typeface="Arial" panose="020B0604020202020204" pitchFamily="34" charset="0"/>
        <a:buChar char="•"/>
        <a:tabLst/>
        <a:defRPr sz="2800" b="0" i="0" kern="1200" spc="0" baseline="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4pPr>
      <a:lvl5pPr marL="0" marR="0" indent="0" algn="l" defTabSz="932836" rtl="0" eaLnBrk="1" fontAlgn="auto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5"/>
        </a:buClr>
        <a:buSzPct val="90000"/>
        <a:buFont typeface="Arial" panose="020B0604020202020204" pitchFamily="34" charset="0"/>
        <a:buNone/>
        <a:tabLst/>
        <a:defRPr sz="2000" b="0" i="0" kern="1200" spc="0" baseline="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5pPr>
      <a:lvl6pPr marL="228600" indent="-228600" algn="l" defTabSz="932836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Tx/>
        <a:buSzPct val="90000"/>
        <a:buFont typeface="Arial" panose="020B0604020202020204" pitchFamily="34" charset="0"/>
        <a:buChar char="•"/>
        <a:tabLst/>
        <a:defRPr sz="2000" b="0" i="0" kern="1200" spc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32836" rtl="0" eaLnBrk="1" latinLnBrk="0" hangingPunct="1">
        <a:lnSpc>
          <a:spcPts val="1600"/>
        </a:lnSpc>
        <a:spcBef>
          <a:spcPts val="0"/>
        </a:spcBef>
        <a:spcAft>
          <a:spcPts val="800"/>
        </a:spcAft>
        <a:buClr>
          <a:schemeClr val="accent5"/>
        </a:buClr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" indent="-228600" algn="l" defTabSz="932836" rtl="0" eaLnBrk="1" latinLnBrk="0" hangingPunct="1">
        <a:lnSpc>
          <a:spcPts val="1600"/>
        </a:lnSpc>
        <a:spcBef>
          <a:spcPts val="0"/>
        </a:spcBef>
        <a:spcAft>
          <a:spcPts val="800"/>
        </a:spcAft>
        <a:buClr>
          <a:schemeClr val="accent5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32836" rtl="0" eaLnBrk="1" latinLnBrk="0" hangingPunct="1">
        <a:lnSpc>
          <a:spcPts val="1800"/>
        </a:lnSpc>
        <a:spcBef>
          <a:spcPts val="0"/>
        </a:spcBef>
        <a:spcAft>
          <a:spcPts val="800"/>
        </a:spcAft>
        <a:buClr>
          <a:schemeClr val="accent5"/>
        </a:buClr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19" algn="l" defTabSz="932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36" algn="l" defTabSz="932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53" algn="l" defTabSz="932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671" algn="l" defTabSz="932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090" algn="l" defTabSz="932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06" algn="l" defTabSz="932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925" algn="l" defTabSz="932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343" algn="l" defTabSz="932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2" pos="984" userDrawn="1">
          <p15:clr>
            <a:srgbClr val="547EBF"/>
          </p15:clr>
        </p15:guide>
        <p15:guide id="65" pos="1648">
          <p15:clr>
            <a:srgbClr val="547EBF"/>
          </p15:clr>
        </p15:guide>
        <p15:guide id="66" pos="2116">
          <p15:clr>
            <a:srgbClr val="547EBF"/>
          </p15:clr>
        </p15:guide>
        <p15:guide id="67" pos="2208">
          <p15:clr>
            <a:srgbClr val="547EBF"/>
          </p15:clr>
        </p15:guide>
        <p15:guide id="68" pos="2767">
          <p15:clr>
            <a:srgbClr val="547EBF"/>
          </p15:clr>
        </p15:guide>
        <p15:guide id="69" pos="2675">
          <p15:clr>
            <a:srgbClr val="547EBF"/>
          </p15:clr>
        </p15:guide>
        <p15:guide id="70" pos="3327">
          <p15:clr>
            <a:srgbClr val="547EBF"/>
          </p15:clr>
        </p15:guide>
        <p15:guide id="71" pos="3233">
          <p15:clr>
            <a:srgbClr val="547EBF"/>
          </p15:clr>
        </p15:guide>
        <p15:guide id="72" pos="4354">
          <p15:clr>
            <a:srgbClr val="547EBF"/>
          </p15:clr>
        </p15:guide>
        <p15:guide id="73" pos="3795">
          <p15:clr>
            <a:srgbClr val="547EBF"/>
          </p15:clr>
        </p15:guide>
        <p15:guide id="74" pos="4913">
          <p15:clr>
            <a:srgbClr val="547EBF"/>
          </p15:clr>
        </p15:guide>
        <p15:guide id="75" pos="4447">
          <p15:clr>
            <a:srgbClr val="547EBF"/>
          </p15:clr>
        </p15:guide>
        <p15:guide id="76" pos="5006">
          <p15:clr>
            <a:srgbClr val="547EBF"/>
          </p15:clr>
        </p15:guide>
        <p15:guide id="77" pos="5474">
          <p15:clr>
            <a:srgbClr val="547EBF"/>
          </p15:clr>
        </p15:guide>
        <p15:guide id="78" pos="6033">
          <p15:clr>
            <a:srgbClr val="547EBF"/>
          </p15:clr>
        </p15:guide>
        <p15:guide id="79" pos="5569">
          <p15:clr>
            <a:srgbClr val="547EBF"/>
          </p15:clr>
        </p15:guide>
        <p15:guide id="80" pos="6128">
          <p15:clr>
            <a:srgbClr val="547EBF"/>
          </p15:clr>
        </p15:guide>
        <p15:guide id="81" pos="7152">
          <p15:clr>
            <a:srgbClr val="C35EA4"/>
          </p15:clr>
        </p15:guide>
        <p15:guide id="82" pos="6594">
          <p15:clr>
            <a:srgbClr val="547EBF"/>
          </p15:clr>
        </p15:guide>
        <p15:guide id="107" pos="1089">
          <p15:clr>
            <a:srgbClr val="547EBF"/>
          </p15:clr>
        </p15:guide>
        <p15:guide id="108" pos="1556">
          <p15:clr>
            <a:srgbClr val="547EBF"/>
          </p15:clr>
        </p15:guide>
        <p15:guide id="122" pos="3886">
          <p15:clr>
            <a:srgbClr val="547EBF"/>
          </p15:clr>
        </p15:guide>
        <p15:guide id="140" pos="528">
          <p15:clr>
            <a:srgbClr val="C35EA4"/>
          </p15:clr>
        </p15:guide>
        <p15:guide id="141" pos="6684">
          <p15:clr>
            <a:srgbClr val="547EBF"/>
          </p15:clr>
        </p15:guide>
        <p15:guide id="155" pos="3840">
          <p15:clr>
            <a:srgbClr val="F26B43"/>
          </p15:clr>
        </p15:guide>
        <p15:guide id="156" orient="horz" pos="312" userDrawn="1">
          <p15:clr>
            <a:srgbClr val="5ACBF0"/>
          </p15:clr>
        </p15:guide>
        <p15:guide id="157" orient="horz" pos="256">
          <p15:clr>
            <a:srgbClr val="C35EA4"/>
          </p15:clr>
        </p15:guide>
        <p15:guide id="158" orient="horz" pos="446">
          <p15:clr>
            <a:srgbClr val="5ACBF0"/>
          </p15:clr>
        </p15:guide>
        <p15:guide id="159" orient="horz" pos="384" userDrawn="1">
          <p15:clr>
            <a:srgbClr val="FBAE40"/>
          </p15:clr>
        </p15:guide>
        <p15:guide id="160" orient="horz" pos="510">
          <p15:clr>
            <a:srgbClr val="5ACBF0"/>
          </p15:clr>
        </p15:guide>
        <p15:guide id="161" orient="horz" pos="574">
          <p15:clr>
            <a:srgbClr val="5ACBF0"/>
          </p15:clr>
        </p15:guide>
        <p15:guide id="162" orient="horz" pos="640">
          <p15:clr>
            <a:srgbClr val="FBAE40"/>
          </p15:clr>
        </p15:guide>
        <p15:guide id="163" orient="horz" pos="702">
          <p15:clr>
            <a:srgbClr val="5ACBF0"/>
          </p15:clr>
        </p15:guide>
        <p15:guide id="164" orient="horz" pos="766">
          <p15:clr>
            <a:srgbClr val="5ACBF0"/>
          </p15:clr>
        </p15:guide>
        <p15:guide id="165" orient="horz" pos="840" userDrawn="1">
          <p15:clr>
            <a:srgbClr val="5ACBF0"/>
          </p15:clr>
        </p15:guide>
        <p15:guide id="166" orient="horz" pos="894">
          <p15:clr>
            <a:srgbClr val="FBAE40"/>
          </p15:clr>
        </p15:guide>
        <p15:guide id="167" orient="horz" pos="960">
          <p15:clr>
            <a:srgbClr val="5ACBF0"/>
          </p15:clr>
        </p15:guide>
        <p15:guide id="168" orient="horz" pos="1022">
          <p15:clr>
            <a:srgbClr val="5ACBF0"/>
          </p15:clr>
        </p15:guide>
        <p15:guide id="169" orient="horz" pos="1088">
          <p15:clr>
            <a:srgbClr val="5ACBF0"/>
          </p15:clr>
        </p15:guide>
        <p15:guide id="170" orient="horz" pos="1152">
          <p15:clr>
            <a:srgbClr val="FBAE40"/>
          </p15:clr>
        </p15:guide>
        <p15:guide id="171" orient="horz" pos="1216">
          <p15:clr>
            <a:srgbClr val="5ACBF0"/>
          </p15:clr>
        </p15:guide>
        <p15:guide id="172" orient="horz" pos="1278">
          <p15:clr>
            <a:srgbClr val="5ACBF0"/>
          </p15:clr>
        </p15:guide>
        <p15:guide id="173" orient="horz" pos="1342">
          <p15:clr>
            <a:srgbClr val="5ACBF0"/>
          </p15:clr>
        </p15:guide>
        <p15:guide id="174" orient="horz" pos="1406">
          <p15:clr>
            <a:srgbClr val="FBAE40"/>
          </p15:clr>
        </p15:guide>
        <p15:guide id="175" orient="horz" pos="1472">
          <p15:clr>
            <a:srgbClr val="5ACBF0"/>
          </p15:clr>
        </p15:guide>
        <p15:guide id="176" orient="horz" pos="1534">
          <p15:clr>
            <a:srgbClr val="5ACBF0"/>
          </p15:clr>
        </p15:guide>
        <p15:guide id="177" orient="horz" pos="1598">
          <p15:clr>
            <a:srgbClr val="5ACBF0"/>
          </p15:clr>
        </p15:guide>
        <p15:guide id="178" orient="horz" pos="1662">
          <p15:clr>
            <a:srgbClr val="FBAE40"/>
          </p15:clr>
        </p15:guide>
        <p15:guide id="179" orient="horz" pos="1728">
          <p15:clr>
            <a:srgbClr val="5ACBF0"/>
          </p15:clr>
        </p15:guide>
        <p15:guide id="180" orient="horz" pos="1790">
          <p15:clr>
            <a:srgbClr val="5ACBF0"/>
          </p15:clr>
        </p15:guide>
        <p15:guide id="181" orient="horz" pos="1856">
          <p15:clr>
            <a:srgbClr val="5ACBF0"/>
          </p15:clr>
        </p15:guide>
        <p15:guide id="182" orient="horz" pos="1918">
          <p15:clr>
            <a:srgbClr val="FBAE40"/>
          </p15:clr>
        </p15:guide>
        <p15:guide id="183" orient="horz" pos="1984">
          <p15:clr>
            <a:srgbClr val="5ACBF0"/>
          </p15:clr>
        </p15:guide>
        <p15:guide id="184" orient="horz" pos="2046">
          <p15:clr>
            <a:srgbClr val="5ACBF0"/>
          </p15:clr>
        </p15:guide>
        <p15:guide id="185" orient="horz" pos="2108">
          <p15:clr>
            <a:srgbClr val="5ACBF0"/>
          </p15:clr>
        </p15:guide>
        <p15:guide id="186" orient="horz" pos="2174">
          <p15:clr>
            <a:srgbClr val="FBAE40"/>
          </p15:clr>
        </p15:guide>
        <p15:guide id="187" orient="horz" pos="2240">
          <p15:clr>
            <a:srgbClr val="5ACBF0"/>
          </p15:clr>
        </p15:guide>
        <p15:guide id="188" orient="horz" pos="2302">
          <p15:clr>
            <a:srgbClr val="5ACBF0"/>
          </p15:clr>
        </p15:guide>
        <p15:guide id="189" orient="horz" pos="2366">
          <p15:clr>
            <a:srgbClr val="5ACBF0"/>
          </p15:clr>
        </p15:guide>
        <p15:guide id="190" orient="horz" pos="2430">
          <p15:clr>
            <a:srgbClr val="FBAE40"/>
          </p15:clr>
        </p15:guide>
        <p15:guide id="191" orient="horz" pos="2496">
          <p15:clr>
            <a:srgbClr val="5ACBF0"/>
          </p15:clr>
        </p15:guide>
        <p15:guide id="192" orient="horz" pos="2690">
          <p15:clr>
            <a:srgbClr val="FBAE40"/>
          </p15:clr>
        </p15:guide>
        <p15:guide id="193" orient="horz" pos="2624">
          <p15:clr>
            <a:srgbClr val="5ACBF0"/>
          </p15:clr>
        </p15:guide>
        <p15:guide id="194" orient="horz" pos="2752">
          <p15:clr>
            <a:srgbClr val="5ACBF0"/>
          </p15:clr>
        </p15:guide>
        <p15:guide id="195" orient="horz" pos="2816">
          <p15:clr>
            <a:srgbClr val="5ACBF0"/>
          </p15:clr>
        </p15:guide>
        <p15:guide id="196" orient="horz" pos="2880">
          <p15:clr>
            <a:srgbClr val="5ACBF0"/>
          </p15:clr>
        </p15:guide>
        <p15:guide id="197" orient="horz" pos="2944">
          <p15:clr>
            <a:srgbClr val="FBAE40"/>
          </p15:clr>
        </p15:guide>
        <p15:guide id="198" orient="horz" pos="3006">
          <p15:clr>
            <a:srgbClr val="5ACBF0"/>
          </p15:clr>
        </p15:guide>
        <p15:guide id="199" orient="horz" pos="3134">
          <p15:clr>
            <a:srgbClr val="5ACBF0"/>
          </p15:clr>
        </p15:guide>
        <p15:guide id="200" orient="horz" pos="3198">
          <p15:clr>
            <a:srgbClr val="FBAE40"/>
          </p15:clr>
        </p15:guide>
        <p15:guide id="201" orient="horz" pos="3262">
          <p15:clr>
            <a:srgbClr val="5ACBF0"/>
          </p15:clr>
        </p15:guide>
        <p15:guide id="202" orient="horz" pos="3326">
          <p15:clr>
            <a:srgbClr val="5ACBF0"/>
          </p15:clr>
        </p15:guide>
        <p15:guide id="203" orient="horz" pos="3390">
          <p15:clr>
            <a:srgbClr val="5ACBF0"/>
          </p15:clr>
        </p15:guide>
        <p15:guide id="204" orient="horz" pos="3454">
          <p15:clr>
            <a:srgbClr val="FBAE40"/>
          </p15:clr>
        </p15:guide>
        <p15:guide id="205" orient="horz" pos="3518">
          <p15:clr>
            <a:srgbClr val="5ACBF0"/>
          </p15:clr>
        </p15:guide>
        <p15:guide id="206" orient="horz" pos="3584">
          <p15:clr>
            <a:srgbClr val="5ACBF0"/>
          </p15:clr>
        </p15:guide>
        <p15:guide id="207" orient="horz" pos="3648">
          <p15:clr>
            <a:srgbClr val="5ACBF0"/>
          </p15:clr>
        </p15:guide>
        <p15:guide id="208" orient="horz" pos="2558">
          <p15:clr>
            <a:srgbClr val="5ACBF0"/>
          </p15:clr>
        </p15:guide>
        <p15:guide id="209" orient="horz" pos="3072">
          <p15:clr>
            <a:srgbClr val="5ACBF0"/>
          </p15:clr>
        </p15:guide>
        <p15:guide id="210" orient="horz" pos="3710">
          <p15:clr>
            <a:srgbClr val="FBAE40"/>
          </p15:clr>
        </p15:guide>
        <p15:guide id="211" orient="horz" pos="3774">
          <p15:clr>
            <a:srgbClr val="5ACBF0"/>
          </p15:clr>
        </p15:guide>
        <p15:guide id="212" orient="horz" pos="3838">
          <p15:clr>
            <a:srgbClr val="5ACBF0"/>
          </p15:clr>
        </p15:guide>
        <p15:guide id="213" orient="horz" pos="3902">
          <p15:clr>
            <a:srgbClr val="5ACBF0"/>
          </p15:clr>
        </p15:guide>
        <p15:guide id="214" orient="horz" pos="3966">
          <p15:clr>
            <a:srgbClr val="FBAE40"/>
          </p15:clr>
        </p15:guide>
        <p15:guide id="215" orient="horz" pos="4032">
          <p15:clr>
            <a:srgbClr val="5ACBF0"/>
          </p15:clr>
        </p15:guide>
        <p15:guide id="216" orient="horz" pos="409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33542-47BB-02F5-9F29-EAE4631625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1419225"/>
            <a:ext cx="5257800" cy="3556000"/>
          </a:xfrm>
        </p:spPr>
        <p:txBody>
          <a:bodyPr/>
          <a:lstStyle/>
          <a:p>
            <a:pPr lvl="1">
              <a:lnSpc>
                <a:spcPts val="6000"/>
              </a:lnSpc>
              <a:spcAft>
                <a:spcPts val="1600"/>
              </a:spcAft>
            </a:pPr>
            <a:r>
              <a:rPr lang="en-US" sz="6000" spc="50" dirty="0">
                <a:latin typeface="Ember Modern Display Standard" panose="020B0503020204020204" pitchFamily="34" charset="0"/>
              </a:rPr>
              <a:t>Company </a:t>
            </a:r>
            <a:br>
              <a:rPr lang="en-US" sz="6000" spc="50" dirty="0">
                <a:latin typeface="Ember Modern Display Standard" panose="020B0503020204020204" pitchFamily="34" charset="0"/>
              </a:rPr>
            </a:br>
            <a:r>
              <a:rPr lang="en-US" sz="6000" spc="50" dirty="0">
                <a:latin typeface="Ember Modern Display Standard" panose="020B0503020204020204" pitchFamily="34" charset="0"/>
              </a:rPr>
              <a:t>News Slides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Regional Templates  | 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2184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D1C135-B565-BE44-9FD1-8C4E91813E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0ED8D3-2974-06BB-76EE-9423B7A4E2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81BA94-FB60-EA54-F9DD-7EBF21999B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0D6B4-7F91-2C9F-9C17-A016F76501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Headline goes here and here  </a:t>
            </a:r>
          </a:p>
          <a:p>
            <a:pPr lvl="5">
              <a:buClrTx/>
            </a:pPr>
            <a:r>
              <a:rPr lang="en-US" dirty="0"/>
              <a:t>Bullet 1</a:t>
            </a:r>
          </a:p>
          <a:p>
            <a:pPr lvl="5">
              <a:buClrTx/>
            </a:pPr>
            <a:r>
              <a:rPr lang="en-US" dirty="0"/>
              <a:t>Bullet 2</a:t>
            </a:r>
          </a:p>
          <a:p>
            <a:pPr lvl="5">
              <a:buClrTx/>
            </a:pPr>
            <a:r>
              <a:rPr lang="en-US" dirty="0"/>
              <a:t>Bullet 3</a:t>
            </a:r>
          </a:p>
          <a:p>
            <a:pPr lvl="5">
              <a:buClrTx/>
            </a:pPr>
            <a:r>
              <a:rPr lang="en-US" dirty="0"/>
              <a:t>Bullet 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6636FF-360C-4DDF-331D-EAE7ABAF8C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27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8FFD1B-E7EE-37E8-38D4-211269CA70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035FC-E94B-BEA9-23D3-FC029E526A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FC94F2-C514-1068-7B03-39118B522E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DDEF7EA-7A5A-ABC5-856E-9A81936724F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A1942-C04F-C4B1-EDE2-01EEAB78F0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Headline goes here and here </a:t>
            </a:r>
          </a:p>
          <a:p>
            <a:pPr lvl="4"/>
            <a:r>
              <a:rPr lang="en-US" dirty="0"/>
              <a:t>This template supports large body copy and four images to the right. 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366D16-62C6-9CC1-8E13-1DB39636867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387198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0FDDFC2-FC14-18F9-7153-06765ECE4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1A24A-7BB9-EBC1-71BF-03A574B9784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48DFC1-7DFE-56AE-665D-3D035CE2CC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35E8825-1217-B745-1F72-831EEE89E8D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A1942-C04F-C4B1-EDE2-01EEAB78F0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Headline goes here and here </a:t>
            </a:r>
          </a:p>
          <a:p>
            <a:pPr lvl="2"/>
            <a:r>
              <a:rPr lang="en-US" dirty="0"/>
              <a:t>This template supports larger subhead, smaller bullets and four images.</a:t>
            </a:r>
          </a:p>
          <a:p>
            <a:pPr lvl="5">
              <a:buClrTx/>
            </a:pPr>
            <a:r>
              <a:rPr lang="en-US" dirty="0"/>
              <a:t>Lorem ipsum two</a:t>
            </a:r>
          </a:p>
          <a:p>
            <a:pPr lvl="5">
              <a:buClrTx/>
            </a:pPr>
            <a:r>
              <a:rPr lang="en-US" dirty="0"/>
              <a:t>Lorem ipsum three</a:t>
            </a:r>
          </a:p>
          <a:p>
            <a:pPr lvl="5">
              <a:buClrTx/>
            </a:pPr>
            <a:r>
              <a:rPr lang="en-US" dirty="0"/>
              <a:t>Lorem ipsum four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3C2D9F-5A22-FA73-4CA9-970188D96E8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178283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0A76C6-84B0-6144-8E21-4B2F7F7016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6C42EA-B278-547E-5DC9-FC60B9DC87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Long title with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a single image and long body copy</a:t>
            </a:r>
          </a:p>
          <a:p>
            <a:pPr lvl="2"/>
            <a:r>
              <a:rPr lang="en-US" dirty="0"/>
              <a:t>This layout supports a single full bleed images for when the slide has a lot of copy.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F41DC1C-D848-90CC-9047-A44CA0C75B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78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0A76C6-84B0-6144-8E21-4B2F7F7016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6C42EA-B278-547E-5DC9-FC60B9DC87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Long title with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a single 16x9 image and long body copy</a:t>
            </a:r>
          </a:p>
          <a:p>
            <a:pPr lvl="4"/>
            <a:r>
              <a:rPr lang="en-US" dirty="0"/>
              <a:t>This layout supports a single full bleed images for when the slide has a lot of copy.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F41DC1C-D848-90CC-9047-A44CA0C75B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735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19D1BCF-3625-A0F3-14DA-6F06580B36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7360" r="37584"/>
          <a:stretch/>
        </p:blipFill>
        <p:spPr>
          <a:xfrm>
            <a:off x="7947024" y="0"/>
            <a:ext cx="4244975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6C42EA-B278-547E-5DC9-FC60B9DC87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1375" y="1016000"/>
            <a:ext cx="6521450" cy="4873625"/>
          </a:xfrm>
        </p:spPr>
        <p:txBody>
          <a:bodyPr/>
          <a:lstStyle/>
          <a:p>
            <a:pPr lvl="2">
              <a:lnSpc>
                <a:spcPts val="4400"/>
              </a:lnSpc>
              <a:spcAft>
                <a:spcPts val="1600"/>
              </a:spcAft>
            </a:pPr>
            <a:r>
              <a:rPr lang="en-US" sz="4800" b="1" spc="50" dirty="0">
                <a:solidFill>
                  <a:srgbClr val="008577"/>
                </a:solidFill>
                <a:latin typeface="Ember Modern Display Standard" panose="020B0503020204020204" pitchFamily="34" charset="0"/>
              </a:rPr>
              <a:t>How We Reduce Net-Zero Carbon Emissions</a:t>
            </a:r>
          </a:p>
          <a:p>
            <a:pPr lvl="4"/>
            <a:r>
              <a:rPr lang="en-US" dirty="0"/>
              <a:t>All the electricity consumed by our global operations has been matched with renewable energy since 2023.</a:t>
            </a:r>
          </a:p>
          <a:p>
            <a:pPr lvl="4"/>
            <a:r>
              <a:rPr lang="en-US" dirty="0"/>
              <a:t>We’re also increasing the number of electric vehicles in our delivery fleet worldwide.</a:t>
            </a:r>
          </a:p>
          <a:p>
            <a:pPr lvl="4"/>
            <a:r>
              <a:rPr lang="en-US" b="1" dirty="0"/>
              <a:t>Find out more on A to Z.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F41DC1C-D848-90CC-9047-A44CA0C75B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2" name="Pentagon 12">
            <a:extLst>
              <a:ext uri="{FF2B5EF4-FFF2-40B4-BE49-F238E27FC236}">
                <a16:creationId xmlns:a16="http://schemas.microsoft.com/office/drawing/2014/main" id="{4BCAC393-1134-3C9E-7245-EC76F8A786F1}"/>
              </a:ext>
            </a:extLst>
          </p:cNvPr>
          <p:cNvSpPr/>
          <p:nvPr/>
        </p:nvSpPr>
        <p:spPr bwMode="auto">
          <a:xfrm>
            <a:off x="-2756400" y="441325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15081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99C48E-7C75-8297-1BD4-8AB713150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BAADC09-6106-D176-0164-A9AD096AAE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06EA7EC-C5D7-4F28-536E-091C349936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C28E6-FBDA-24A9-7ABE-FB8847C72C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4"/>
            <a:r>
              <a:rPr lang="en-US" dirty="0"/>
              <a:t>This template supports regular body copy and three images below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205016-8813-64E0-213B-0466019920B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Headline goes here and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7F52EB-EBD8-4AC0-7AA3-440A3650AF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236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89C12-530A-02E6-C96E-BEB609AF87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1">
              <a:spcAft>
                <a:spcPts val="0"/>
              </a:spcAft>
            </a:pPr>
            <a:r>
              <a:rPr lang="en-US" b="1" dirty="0"/>
              <a:t>Headline goes here</a:t>
            </a:r>
          </a:p>
          <a:p>
            <a:pPr lvl="4">
              <a:spcBef>
                <a:spcPts val="800"/>
              </a:spcBef>
            </a:pPr>
            <a:r>
              <a:rPr lang="en-US" b="1" dirty="0" err="1">
                <a:solidFill>
                  <a:schemeClr val="bg2"/>
                </a:solidFill>
              </a:rPr>
              <a:t>Consectetur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adipiscing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b="1" dirty="0" err="1">
                <a:solidFill>
                  <a:schemeClr val="bg2"/>
                </a:solidFill>
              </a:rPr>
              <a:t>elit</a:t>
            </a:r>
            <a:r>
              <a:rPr lang="en-US" b="1" dirty="0">
                <a:solidFill>
                  <a:schemeClr val="bg2"/>
                </a:solidFill>
              </a:rPr>
              <a:t>. </a:t>
            </a:r>
          </a:p>
          <a:p>
            <a:pPr lvl="4">
              <a:spcBef>
                <a:spcPts val="800"/>
              </a:spcBef>
            </a:pP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dolor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pulvinar,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ante.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dolor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pulvinar,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</a:t>
            </a:r>
          </a:p>
          <a:p>
            <a:pPr lvl="4">
              <a:spcBef>
                <a:spcPts val="800"/>
              </a:spcBef>
            </a:pPr>
            <a:r>
              <a:rPr lang="en-US" b="1" dirty="0">
                <a:solidFill>
                  <a:schemeClr val="bg2"/>
                </a:solidFill>
              </a:rPr>
              <a:t>Lorem ipsum dolor sit </a:t>
            </a:r>
            <a:r>
              <a:rPr lang="en-US" b="1" dirty="0" err="1">
                <a:solidFill>
                  <a:schemeClr val="bg2"/>
                </a:solidFill>
              </a:rPr>
              <a:t>amet</a:t>
            </a:r>
            <a:endParaRPr lang="en-US" b="1" dirty="0">
              <a:solidFill>
                <a:schemeClr val="bg2"/>
              </a:solidFill>
            </a:endParaRPr>
          </a:p>
          <a:p>
            <a:pPr lvl="4">
              <a:spcBef>
                <a:spcPts val="800"/>
              </a:spcBef>
            </a:pP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dolor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pulvinar,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ante.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dolor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pulvinar,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696A1C-75CB-63F7-BD14-63F94D2F2C7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1994850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51D3B-27B8-33ED-F6E3-F619798076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1"/>
            <a:r>
              <a:rPr lang="en-US" b="1" dirty="0">
                <a:solidFill>
                  <a:schemeClr val="tx1"/>
                </a:solidFill>
              </a:rPr>
              <a:t>Headline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6522E6-02C4-A563-308E-46EAF69745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4"/>
            <a:r>
              <a:rPr lang="en-US" b="1" dirty="0">
                <a:solidFill>
                  <a:schemeClr val="accent6"/>
                </a:solidFill>
              </a:rPr>
              <a:t>If you have a lot of copy, use two columns for better legibility.</a:t>
            </a:r>
          </a:p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5">
              <a:buClrTx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endParaRPr lang="en-US" dirty="0"/>
          </a:p>
          <a:p>
            <a:pPr lvl="4"/>
            <a:br>
              <a:rPr lang="en-US" dirty="0"/>
            </a:br>
            <a:endParaRPr lang="en-US" dirty="0"/>
          </a:p>
          <a:p>
            <a:pPr lvl="4"/>
            <a:endParaRPr lang="en-US" dirty="0"/>
          </a:p>
          <a:p>
            <a:pPr lvl="4"/>
            <a:br>
              <a:rPr lang="en-US" dirty="0"/>
            </a:br>
            <a:r>
              <a:rPr lang="en-US" b="1" dirty="0">
                <a:solidFill>
                  <a:schemeClr val="accent6"/>
                </a:solidFill>
              </a:rPr>
              <a:t>Ut </a:t>
            </a:r>
            <a:r>
              <a:rPr lang="en-US" b="1" dirty="0" err="1">
                <a:solidFill>
                  <a:schemeClr val="accent6"/>
                </a:solidFill>
              </a:rPr>
              <a:t>enim</a:t>
            </a:r>
            <a:r>
              <a:rPr lang="en-US" b="1" dirty="0">
                <a:solidFill>
                  <a:schemeClr val="accent6"/>
                </a:solidFill>
              </a:rPr>
              <a:t> ad minim </a:t>
            </a:r>
            <a:r>
              <a:rPr lang="en-US" b="1" dirty="0" err="1">
                <a:solidFill>
                  <a:schemeClr val="accent6"/>
                </a:solidFill>
              </a:rPr>
              <a:t>veniam</a:t>
            </a:r>
            <a:r>
              <a:rPr lang="en-US" b="1" dirty="0">
                <a:solidFill>
                  <a:schemeClr val="accent6"/>
                </a:solidFill>
              </a:rPr>
              <a:t>, </a:t>
            </a:r>
            <a:r>
              <a:rPr lang="en-US" b="1" dirty="0" err="1">
                <a:solidFill>
                  <a:schemeClr val="accent6"/>
                </a:solidFill>
              </a:rPr>
              <a:t>quis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nostrud</a:t>
            </a:r>
            <a:r>
              <a:rPr lang="en-US" b="1" dirty="0">
                <a:solidFill>
                  <a:schemeClr val="accent6"/>
                </a:solidFill>
              </a:rPr>
              <a:t> exercitation</a:t>
            </a:r>
          </a:p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5">
              <a:buClrTx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E206-00B1-4D80-99DD-1DAE711323C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568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1AAE2-20EE-EE3F-2D61-7FCFE0677C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00538F"/>
                </a:solidFill>
              </a:rPr>
              <a:t>Slide title with a large image </a:t>
            </a:r>
          </a:p>
          <a:p>
            <a:pPr lvl="4"/>
            <a:r>
              <a:rPr lang="en-US" dirty="0"/>
              <a:t>This layout supports a full bleed image to the right, half of the slide, and allow more copy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4ECFFD-9091-4FDE-5A53-A44759E4B0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Recognition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304CCE2-5A31-BC18-509F-F1655E660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entagon 12">
            <a:extLst>
              <a:ext uri="{FF2B5EF4-FFF2-40B4-BE49-F238E27FC236}">
                <a16:creationId xmlns:a16="http://schemas.microsoft.com/office/drawing/2014/main" id="{3C1D0522-43DC-3758-48B8-264CFB988374}"/>
              </a:ext>
            </a:extLst>
          </p:cNvPr>
          <p:cNvSpPr/>
          <p:nvPr/>
        </p:nvSpPr>
        <p:spPr bwMode="auto">
          <a:xfrm flipH="1">
            <a:off x="12608067" y="950133"/>
            <a:ext cx="2476500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a portrait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FD992C0-7165-A679-EF15-620CAEA34C7C}"/>
              </a:ext>
            </a:extLst>
          </p:cNvPr>
          <p:cNvSpPr txBox="1">
            <a:spLocks/>
          </p:cNvSpPr>
          <p:nvPr/>
        </p:nvSpPr>
        <p:spPr>
          <a:xfrm>
            <a:off x="1562099" y="5545227"/>
            <a:ext cx="4462463" cy="71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463040" rtl="0" eaLnBrk="1" latinLnBrk="0" hangingPunct="1">
              <a:lnSpc>
                <a:spcPts val="9600"/>
              </a:lnSpc>
              <a:spcBef>
                <a:spcPts val="0"/>
              </a:spcBef>
              <a:buFont typeface="Arial" panose="020B0604020202020204" pitchFamily="34" charset="0"/>
              <a:buNone/>
              <a:defRPr sz="110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0" indent="0" algn="l" defTabSz="1463040" rtl="0" eaLnBrk="1" latinLnBrk="0" hangingPunct="1">
              <a:lnSpc>
                <a:spcPts val="64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0" indent="0" algn="l" defTabSz="1463040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402336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6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To submit your story reach out to us at </a:t>
            </a:r>
            <a:br>
              <a:rPr lang="en-US" sz="16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</a:br>
            <a:r>
              <a:rPr lang="en-US" sz="16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india-oic@amazon.com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18E70C-5DC7-7BCE-F6DF-8393768A7EB7}"/>
              </a:ext>
            </a:extLst>
          </p:cNvPr>
          <p:cNvGrpSpPr/>
          <p:nvPr/>
        </p:nvGrpSpPr>
        <p:grpSpPr>
          <a:xfrm>
            <a:off x="838200" y="5522882"/>
            <a:ext cx="650774" cy="671543"/>
            <a:chOff x="838200" y="5522882"/>
            <a:chExt cx="650774" cy="6715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9CEC11-27FB-33F1-3E5F-B5C1A753A911}"/>
                </a:ext>
              </a:extLst>
            </p:cNvPr>
            <p:cNvSpPr/>
            <p:nvPr/>
          </p:nvSpPr>
          <p:spPr>
            <a:xfrm>
              <a:off x="838200" y="5522882"/>
              <a:ext cx="650774" cy="671543"/>
            </a:xfrm>
            <a:custGeom>
              <a:avLst/>
              <a:gdLst>
                <a:gd name="connsiteX0" fmla="*/ 1435612 w 1435611"/>
                <a:gd name="connsiteY0" fmla="*/ 717806 h 1435611"/>
                <a:gd name="connsiteX1" fmla="*/ 717806 w 1435611"/>
                <a:gd name="connsiteY1" fmla="*/ 1435612 h 1435611"/>
                <a:gd name="connsiteX2" fmla="*/ 0 w 1435611"/>
                <a:gd name="connsiteY2" fmla="*/ 717806 h 1435611"/>
                <a:gd name="connsiteX3" fmla="*/ 717806 w 1435611"/>
                <a:gd name="connsiteY3" fmla="*/ 0 h 1435611"/>
                <a:gd name="connsiteX4" fmla="*/ 1435612 w 1435611"/>
                <a:gd name="connsiteY4" fmla="*/ 717806 h 143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611" h="1435611">
                  <a:moveTo>
                    <a:pt x="1435612" y="717806"/>
                  </a:moveTo>
                  <a:cubicBezTo>
                    <a:pt x="1435612" y="1114239"/>
                    <a:pt x="1114239" y="1435612"/>
                    <a:pt x="717806" y="1435612"/>
                  </a:cubicBezTo>
                  <a:cubicBezTo>
                    <a:pt x="321373" y="1435612"/>
                    <a:pt x="0" y="1114239"/>
                    <a:pt x="0" y="717806"/>
                  </a:cubicBezTo>
                  <a:cubicBezTo>
                    <a:pt x="0" y="321373"/>
                    <a:pt x="321373" y="0"/>
                    <a:pt x="717806" y="0"/>
                  </a:cubicBezTo>
                  <a:cubicBezTo>
                    <a:pt x="1114239" y="0"/>
                    <a:pt x="1435612" y="321373"/>
                    <a:pt x="1435612" y="717806"/>
                  </a:cubicBezTo>
                  <a:close/>
                </a:path>
              </a:pathLst>
            </a:custGeom>
            <a:solidFill>
              <a:srgbClr val="00538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9751804-B74F-B4E1-CD1C-8400024AD787}"/>
                </a:ext>
              </a:extLst>
            </p:cNvPr>
            <p:cNvGrpSpPr/>
            <p:nvPr/>
          </p:nvGrpSpPr>
          <p:grpSpPr>
            <a:xfrm>
              <a:off x="943368" y="5654159"/>
              <a:ext cx="399263" cy="416441"/>
              <a:chOff x="954474" y="5668392"/>
              <a:chExt cx="399263" cy="416441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2F6C09A-08D8-AD5D-0F61-70FC16A9498A}"/>
                  </a:ext>
                </a:extLst>
              </p:cNvPr>
              <p:cNvSpPr/>
              <p:nvPr/>
            </p:nvSpPr>
            <p:spPr>
              <a:xfrm>
                <a:off x="1063155" y="5843664"/>
                <a:ext cx="290582" cy="241169"/>
              </a:xfrm>
              <a:custGeom>
                <a:avLst/>
                <a:gdLst>
                  <a:gd name="connsiteX0" fmla="*/ 0 w 684321"/>
                  <a:gd name="connsiteY0" fmla="*/ 550389 h 550388"/>
                  <a:gd name="connsiteX1" fmla="*/ 0 w 684321"/>
                  <a:gd name="connsiteY1" fmla="*/ 89662 h 550388"/>
                  <a:gd name="connsiteX2" fmla="*/ 13133 w 684321"/>
                  <a:gd name="connsiteY2" fmla="*/ 89662 h 550388"/>
                  <a:gd name="connsiteX3" fmla="*/ 345500 w 684321"/>
                  <a:gd name="connsiteY3" fmla="*/ 89932 h 550388"/>
                  <a:gd name="connsiteX4" fmla="*/ 365559 w 684321"/>
                  <a:gd name="connsiteY4" fmla="*/ 96678 h 550388"/>
                  <a:gd name="connsiteX5" fmla="*/ 447324 w 684321"/>
                  <a:gd name="connsiteY5" fmla="*/ 157035 h 550388"/>
                  <a:gd name="connsiteX6" fmla="*/ 467204 w 684321"/>
                  <a:gd name="connsiteY6" fmla="*/ 161982 h 550388"/>
                  <a:gd name="connsiteX7" fmla="*/ 476289 w 684321"/>
                  <a:gd name="connsiteY7" fmla="*/ 142553 h 550388"/>
                  <a:gd name="connsiteX8" fmla="*/ 476289 w 684321"/>
                  <a:gd name="connsiteY8" fmla="*/ 14823 h 550388"/>
                  <a:gd name="connsiteX9" fmla="*/ 476289 w 684321"/>
                  <a:gd name="connsiteY9" fmla="*/ 2140 h 550388"/>
                  <a:gd name="connsiteX10" fmla="*/ 479617 w 684321"/>
                  <a:gd name="connsiteY10" fmla="*/ 341 h 550388"/>
                  <a:gd name="connsiteX11" fmla="*/ 642068 w 684321"/>
                  <a:gd name="connsiteY11" fmla="*/ 341 h 550388"/>
                  <a:gd name="connsiteX12" fmla="*/ 684254 w 684321"/>
                  <a:gd name="connsiteY12" fmla="*/ 44956 h 550388"/>
                  <a:gd name="connsiteX13" fmla="*/ 684254 w 684321"/>
                  <a:gd name="connsiteY13" fmla="*/ 430665 h 550388"/>
                  <a:gd name="connsiteX14" fmla="*/ 636311 w 684321"/>
                  <a:gd name="connsiteY14" fmla="*/ 476090 h 550388"/>
                  <a:gd name="connsiteX15" fmla="*/ 112978 w 684321"/>
                  <a:gd name="connsiteY15" fmla="*/ 475910 h 550388"/>
                  <a:gd name="connsiteX16" fmla="*/ 88062 w 684321"/>
                  <a:gd name="connsiteY16" fmla="*/ 484005 h 550388"/>
                  <a:gd name="connsiteX17" fmla="*/ 90 w 684321"/>
                  <a:gd name="connsiteY17" fmla="*/ 550209 h 55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4321" h="550388">
                    <a:moveTo>
                      <a:pt x="0" y="550389"/>
                    </a:moveTo>
                    <a:lnTo>
                      <a:pt x="0" y="89662"/>
                    </a:lnTo>
                    <a:lnTo>
                      <a:pt x="13133" y="89662"/>
                    </a:lnTo>
                    <a:cubicBezTo>
                      <a:pt x="123952" y="89662"/>
                      <a:pt x="234681" y="89572"/>
                      <a:pt x="345500" y="89932"/>
                    </a:cubicBezTo>
                    <a:cubicBezTo>
                      <a:pt x="352247" y="89932"/>
                      <a:pt x="359982" y="92720"/>
                      <a:pt x="365559" y="96678"/>
                    </a:cubicBezTo>
                    <a:cubicBezTo>
                      <a:pt x="393084" y="116467"/>
                      <a:pt x="419800" y="137336"/>
                      <a:pt x="447324" y="157035"/>
                    </a:cubicBezTo>
                    <a:cubicBezTo>
                      <a:pt x="452632" y="160813"/>
                      <a:pt x="461087" y="163241"/>
                      <a:pt x="467204" y="161982"/>
                    </a:cubicBezTo>
                    <a:cubicBezTo>
                      <a:pt x="476468" y="160093"/>
                      <a:pt x="476289" y="150738"/>
                      <a:pt x="476289" y="142553"/>
                    </a:cubicBezTo>
                    <a:cubicBezTo>
                      <a:pt x="476199" y="100006"/>
                      <a:pt x="476289" y="57369"/>
                      <a:pt x="476289" y="14823"/>
                    </a:cubicBezTo>
                    <a:lnTo>
                      <a:pt x="476289" y="2140"/>
                    </a:lnTo>
                    <a:cubicBezTo>
                      <a:pt x="478178" y="1060"/>
                      <a:pt x="478897" y="341"/>
                      <a:pt x="479617" y="341"/>
                    </a:cubicBezTo>
                    <a:cubicBezTo>
                      <a:pt x="533767" y="251"/>
                      <a:pt x="587917" y="-379"/>
                      <a:pt x="642068" y="341"/>
                    </a:cubicBezTo>
                    <a:cubicBezTo>
                      <a:pt x="666534" y="611"/>
                      <a:pt x="684254" y="20310"/>
                      <a:pt x="684254" y="44956"/>
                    </a:cubicBezTo>
                    <a:cubicBezTo>
                      <a:pt x="684344" y="173496"/>
                      <a:pt x="684344" y="302125"/>
                      <a:pt x="684254" y="430665"/>
                    </a:cubicBezTo>
                    <a:cubicBezTo>
                      <a:pt x="684254" y="457830"/>
                      <a:pt x="664825" y="476090"/>
                      <a:pt x="636311" y="476090"/>
                    </a:cubicBezTo>
                    <a:cubicBezTo>
                      <a:pt x="461896" y="476090"/>
                      <a:pt x="287392" y="476090"/>
                      <a:pt x="112978" y="475910"/>
                    </a:cubicBezTo>
                    <a:cubicBezTo>
                      <a:pt x="103353" y="475910"/>
                      <a:pt x="95707" y="478158"/>
                      <a:pt x="88062" y="484005"/>
                    </a:cubicBezTo>
                    <a:cubicBezTo>
                      <a:pt x="59637" y="505863"/>
                      <a:pt x="30853" y="527182"/>
                      <a:pt x="90" y="550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8BD723-AD29-2635-B9B7-56FD618B26B3}"/>
                  </a:ext>
                </a:extLst>
              </p:cNvPr>
              <p:cNvSpPr/>
              <p:nvPr/>
            </p:nvSpPr>
            <p:spPr>
              <a:xfrm>
                <a:off x="1127248" y="5950383"/>
                <a:ext cx="113784" cy="3941"/>
              </a:xfrm>
              <a:custGeom>
                <a:avLst/>
                <a:gdLst>
                  <a:gd name="connsiteX0" fmla="*/ 0 w 267962"/>
                  <a:gd name="connsiteY0" fmla="*/ 0 h 8995"/>
                  <a:gd name="connsiteX1" fmla="*/ 267963 w 267962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962" h="8995">
                    <a:moveTo>
                      <a:pt x="0" y="0"/>
                    </a:moveTo>
                    <a:lnTo>
                      <a:pt x="267963" y="0"/>
                    </a:lnTo>
                  </a:path>
                </a:pathLst>
              </a:custGeom>
              <a:ln w="19050" cap="rnd">
                <a:solidFill>
                  <a:srgbClr val="00538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6A0435-6554-CC97-4992-B842F38A59F8}"/>
                  </a:ext>
                </a:extLst>
              </p:cNvPr>
              <p:cNvSpPr/>
              <p:nvPr/>
            </p:nvSpPr>
            <p:spPr>
              <a:xfrm>
                <a:off x="1127248" y="5989521"/>
                <a:ext cx="176960" cy="3941"/>
              </a:xfrm>
              <a:custGeom>
                <a:avLst/>
                <a:gdLst>
                  <a:gd name="connsiteX0" fmla="*/ 0 w 416741"/>
                  <a:gd name="connsiteY0" fmla="*/ 0 h 8995"/>
                  <a:gd name="connsiteX1" fmla="*/ 416741 w 416741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6741" h="8995">
                    <a:moveTo>
                      <a:pt x="0" y="0"/>
                    </a:moveTo>
                    <a:lnTo>
                      <a:pt x="416741" y="0"/>
                    </a:lnTo>
                  </a:path>
                </a:pathLst>
              </a:custGeom>
              <a:ln w="19050" cap="rnd">
                <a:solidFill>
                  <a:srgbClr val="00538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8D380A2-418E-7AE8-94D8-11C6EB67901E}"/>
                  </a:ext>
                </a:extLst>
              </p:cNvPr>
              <p:cNvSpPr/>
              <p:nvPr/>
            </p:nvSpPr>
            <p:spPr>
              <a:xfrm>
                <a:off x="954474" y="5668392"/>
                <a:ext cx="290553" cy="221233"/>
              </a:xfrm>
              <a:custGeom>
                <a:avLst/>
                <a:gdLst>
                  <a:gd name="connsiteX0" fmla="*/ 684164 w 684254"/>
                  <a:gd name="connsiteY0" fmla="*/ 504803 h 504892"/>
                  <a:gd name="connsiteX1" fmla="*/ 619040 w 684254"/>
                  <a:gd name="connsiteY1" fmla="*/ 455870 h 504892"/>
                  <a:gd name="connsiteX2" fmla="*/ 588547 w 684254"/>
                  <a:gd name="connsiteY2" fmla="*/ 445885 h 504892"/>
                  <a:gd name="connsiteX3" fmla="*/ 39398 w 684254"/>
                  <a:gd name="connsiteY3" fmla="*/ 446065 h 504892"/>
                  <a:gd name="connsiteX4" fmla="*/ 0 w 684254"/>
                  <a:gd name="connsiteY4" fmla="*/ 406577 h 504892"/>
                  <a:gd name="connsiteX5" fmla="*/ 0 w 684254"/>
                  <a:gd name="connsiteY5" fmla="*/ 37150 h 504892"/>
                  <a:gd name="connsiteX6" fmla="*/ 37689 w 684254"/>
                  <a:gd name="connsiteY6" fmla="*/ 0 h 504892"/>
                  <a:gd name="connsiteX7" fmla="*/ 646385 w 684254"/>
                  <a:gd name="connsiteY7" fmla="*/ 0 h 504892"/>
                  <a:gd name="connsiteX8" fmla="*/ 684254 w 684254"/>
                  <a:gd name="connsiteY8" fmla="*/ 38229 h 504892"/>
                  <a:gd name="connsiteX9" fmla="*/ 684254 w 684254"/>
                  <a:gd name="connsiteY9" fmla="*/ 489511 h 504892"/>
                  <a:gd name="connsiteX10" fmla="*/ 684254 w 684254"/>
                  <a:gd name="connsiteY10" fmla="*/ 504893 h 504892"/>
                  <a:gd name="connsiteX11" fmla="*/ 178372 w 684254"/>
                  <a:gd name="connsiteY11" fmla="*/ 178192 h 504892"/>
                  <a:gd name="connsiteX12" fmla="*/ 148419 w 684254"/>
                  <a:gd name="connsiteY12" fmla="*/ 207606 h 504892"/>
                  <a:gd name="connsiteX13" fmla="*/ 177742 w 684254"/>
                  <a:gd name="connsiteY13" fmla="*/ 238099 h 504892"/>
                  <a:gd name="connsiteX14" fmla="*/ 208326 w 684254"/>
                  <a:gd name="connsiteY14" fmla="*/ 207696 h 504892"/>
                  <a:gd name="connsiteX15" fmla="*/ 178372 w 684254"/>
                  <a:gd name="connsiteY15" fmla="*/ 178192 h 504892"/>
                  <a:gd name="connsiteX16" fmla="*/ 372036 w 684254"/>
                  <a:gd name="connsiteY16" fmla="*/ 207786 h 504892"/>
                  <a:gd name="connsiteX17" fmla="*/ 342262 w 684254"/>
                  <a:gd name="connsiteY17" fmla="*/ 178192 h 504892"/>
                  <a:gd name="connsiteX18" fmla="*/ 312219 w 684254"/>
                  <a:gd name="connsiteY18" fmla="*/ 207516 h 504892"/>
                  <a:gd name="connsiteX19" fmla="*/ 342712 w 684254"/>
                  <a:gd name="connsiteY19" fmla="*/ 238099 h 504892"/>
                  <a:gd name="connsiteX20" fmla="*/ 372126 w 684254"/>
                  <a:gd name="connsiteY20" fmla="*/ 207786 h 504892"/>
                  <a:gd name="connsiteX21" fmla="*/ 535746 w 684254"/>
                  <a:gd name="connsiteY21" fmla="*/ 207426 h 504892"/>
                  <a:gd name="connsiteX22" fmla="*/ 505523 w 684254"/>
                  <a:gd name="connsiteY22" fmla="*/ 178192 h 504892"/>
                  <a:gd name="connsiteX23" fmla="*/ 475839 w 684254"/>
                  <a:gd name="connsiteY23" fmla="*/ 207876 h 504892"/>
                  <a:gd name="connsiteX24" fmla="*/ 506692 w 684254"/>
                  <a:gd name="connsiteY24" fmla="*/ 238099 h 504892"/>
                  <a:gd name="connsiteX25" fmla="*/ 535746 w 684254"/>
                  <a:gd name="connsiteY25" fmla="*/ 207426 h 50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84254" h="504892">
                    <a:moveTo>
                      <a:pt x="684164" y="504803"/>
                    </a:moveTo>
                    <a:cubicBezTo>
                      <a:pt x="661047" y="487532"/>
                      <a:pt x="639549" y="472241"/>
                      <a:pt x="619040" y="455870"/>
                    </a:cubicBezTo>
                    <a:cubicBezTo>
                      <a:pt x="609685" y="448404"/>
                      <a:pt x="600241" y="445885"/>
                      <a:pt x="588547" y="445885"/>
                    </a:cubicBezTo>
                    <a:cubicBezTo>
                      <a:pt x="405497" y="446155"/>
                      <a:pt x="222448" y="446065"/>
                      <a:pt x="39398" y="446065"/>
                    </a:cubicBezTo>
                    <a:cubicBezTo>
                      <a:pt x="10344" y="446065"/>
                      <a:pt x="0" y="435721"/>
                      <a:pt x="0" y="406577"/>
                    </a:cubicBezTo>
                    <a:cubicBezTo>
                      <a:pt x="0" y="283434"/>
                      <a:pt x="0" y="160292"/>
                      <a:pt x="0" y="37150"/>
                    </a:cubicBezTo>
                    <a:cubicBezTo>
                      <a:pt x="0" y="10344"/>
                      <a:pt x="10434" y="0"/>
                      <a:pt x="37689" y="0"/>
                    </a:cubicBezTo>
                    <a:cubicBezTo>
                      <a:pt x="240618" y="0"/>
                      <a:pt x="443457" y="0"/>
                      <a:pt x="646385" y="0"/>
                    </a:cubicBezTo>
                    <a:cubicBezTo>
                      <a:pt x="674090" y="0"/>
                      <a:pt x="684254" y="10254"/>
                      <a:pt x="684254" y="38229"/>
                    </a:cubicBezTo>
                    <a:cubicBezTo>
                      <a:pt x="684254" y="188626"/>
                      <a:pt x="684254" y="339024"/>
                      <a:pt x="684254" y="489511"/>
                    </a:cubicBezTo>
                    <a:lnTo>
                      <a:pt x="684254" y="504893"/>
                    </a:lnTo>
                    <a:close/>
                    <a:moveTo>
                      <a:pt x="178372" y="178192"/>
                    </a:moveTo>
                    <a:cubicBezTo>
                      <a:pt x="161281" y="178192"/>
                      <a:pt x="148509" y="190695"/>
                      <a:pt x="148419" y="207606"/>
                    </a:cubicBezTo>
                    <a:cubicBezTo>
                      <a:pt x="148239" y="224157"/>
                      <a:pt x="161281" y="237740"/>
                      <a:pt x="177742" y="238099"/>
                    </a:cubicBezTo>
                    <a:cubicBezTo>
                      <a:pt x="194833" y="238459"/>
                      <a:pt x="208506" y="224877"/>
                      <a:pt x="208326" y="207696"/>
                    </a:cubicBezTo>
                    <a:cubicBezTo>
                      <a:pt x="208146" y="190695"/>
                      <a:pt x="195463" y="178192"/>
                      <a:pt x="178372" y="178192"/>
                    </a:cubicBezTo>
                    <a:close/>
                    <a:moveTo>
                      <a:pt x="372036" y="207786"/>
                    </a:moveTo>
                    <a:cubicBezTo>
                      <a:pt x="371946" y="190785"/>
                      <a:pt x="359263" y="178192"/>
                      <a:pt x="342262" y="178192"/>
                    </a:cubicBezTo>
                    <a:cubicBezTo>
                      <a:pt x="325172" y="178192"/>
                      <a:pt x="312399" y="190605"/>
                      <a:pt x="312219" y="207516"/>
                    </a:cubicBezTo>
                    <a:cubicBezTo>
                      <a:pt x="312039" y="224607"/>
                      <a:pt x="325711" y="238369"/>
                      <a:pt x="342712" y="238099"/>
                    </a:cubicBezTo>
                    <a:cubicBezTo>
                      <a:pt x="359263" y="237829"/>
                      <a:pt x="372216" y="224517"/>
                      <a:pt x="372126" y="207786"/>
                    </a:cubicBezTo>
                    <a:close/>
                    <a:moveTo>
                      <a:pt x="535746" y="207426"/>
                    </a:moveTo>
                    <a:cubicBezTo>
                      <a:pt x="535476" y="190515"/>
                      <a:pt x="522703" y="178102"/>
                      <a:pt x="505523" y="178192"/>
                    </a:cubicBezTo>
                    <a:cubicBezTo>
                      <a:pt x="488432" y="178282"/>
                      <a:pt x="475839" y="190875"/>
                      <a:pt x="475839" y="207876"/>
                    </a:cubicBezTo>
                    <a:cubicBezTo>
                      <a:pt x="475839" y="224877"/>
                      <a:pt x="489781" y="238549"/>
                      <a:pt x="506692" y="238099"/>
                    </a:cubicBezTo>
                    <a:cubicBezTo>
                      <a:pt x="523243" y="237650"/>
                      <a:pt x="536016" y="224157"/>
                      <a:pt x="535746" y="207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6" name="Pentagon 12">
            <a:extLst>
              <a:ext uri="{FF2B5EF4-FFF2-40B4-BE49-F238E27FC236}">
                <a16:creationId xmlns:a16="http://schemas.microsoft.com/office/drawing/2014/main" id="{B6BD5F29-4FF1-8E67-6337-6E2DF32F67DC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45B1A98-1ED9-36C8-2216-C31B5490A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687" y="195278"/>
            <a:ext cx="409513" cy="5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EAC1E7-F85B-BC4B-ADCF-035F4148A82D}"/>
              </a:ext>
            </a:extLst>
          </p:cNvPr>
          <p:cNvSpPr/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B82849-AE5E-0167-6790-82A7517C91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78615" y="913072"/>
            <a:ext cx="4730769" cy="5172234"/>
          </a:xfrm>
          <a:noFill/>
        </p:spPr>
        <p:txBody>
          <a:bodyPr lIns="0" tIns="0" rIns="0"/>
          <a:lstStyle/>
          <a:p>
            <a:pPr marL="0" marR="0" lvl="0" indent="0" algn="l" defTabSz="93283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6363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H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A98FF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8CB4BD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48/4</a:t>
            </a:r>
            <a:r>
              <a:rPr lang="en-US" sz="1200" spc="0" dirty="0">
                <a:solidFill>
                  <a:srgbClr val="8CB4BD"/>
                </a:solidFill>
                <a:latin typeface="Amazon Ember Display" panose="020F0603020204020204" pitchFamily="34" charset="0"/>
              </a:rPr>
              <a:t>8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8CB4BD"/>
              </a:solidFill>
              <a:effectLst/>
              <a:uLnTx/>
              <a:uFillTx/>
              <a:latin typeface="Amazon Ember Display" panose="020F0603020204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  <a:p>
            <a:pPr>
              <a:lnSpc>
                <a:spcPts val="4400"/>
              </a:lnSpc>
              <a:spcAft>
                <a:spcPts val="0"/>
              </a:spcAft>
              <a:defRPr/>
            </a:pPr>
            <a:r>
              <a:rPr kumimoji="0" lang="en-US" sz="4800" b="1" i="0" u="none" strike="noStrike" kern="1200" cap="none" normalizeH="0" noProof="0" dirty="0">
                <a:ln>
                  <a:noFill/>
                </a:ln>
                <a:solidFill>
                  <a:srgbClr val="232F3F"/>
                </a:solidFill>
                <a:effectLst/>
                <a:uLnTx/>
                <a:uFillTx/>
                <a:latin typeface="Ember Modern Display Standard" panose="020B0503020204020204" pitchFamily="34" charset="0"/>
              </a:rPr>
              <a:t>Titles &amp; </a:t>
            </a:r>
            <a:br>
              <a:rPr kumimoji="0" lang="en-US" sz="4800" b="1" i="0" u="none" strike="noStrike" kern="1200" cap="none" normalizeH="0" noProof="0" dirty="0">
                <a:ln>
                  <a:noFill/>
                </a:ln>
                <a:solidFill>
                  <a:srgbClr val="232F3F"/>
                </a:solidFill>
                <a:effectLst/>
                <a:uLnTx/>
                <a:uFillTx/>
                <a:latin typeface="Ember Modern Display Standard" panose="020B0503020204020204" pitchFamily="34" charset="0"/>
              </a:rPr>
            </a:br>
            <a:r>
              <a:rPr kumimoji="0" lang="en-US" sz="4800" b="1" i="0" u="none" strike="noStrike" kern="1200" cap="none" normalizeH="0" noProof="0" dirty="0">
                <a:ln>
                  <a:noFill/>
                </a:ln>
                <a:solidFill>
                  <a:srgbClr val="232F3F"/>
                </a:solidFill>
                <a:effectLst/>
                <a:uLnTx/>
                <a:uFillTx/>
                <a:latin typeface="Ember Modern Display Standard" panose="020B0503020204020204" pitchFamily="34" charset="0"/>
              </a:rPr>
              <a:t>Headers</a:t>
            </a:r>
          </a:p>
          <a:p>
            <a:pPr marL="0" marR="0" lvl="2" indent="0" algn="l" defTabSz="93283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1998F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6363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B1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A98FF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 </a:t>
            </a:r>
            <a:r>
              <a:rPr lang="en-US" sz="1200" dirty="0">
                <a:solidFill>
                  <a:srgbClr val="8CB4BD"/>
                </a:solidFill>
              </a:rPr>
              <a:t>32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8CB4BD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/40</a:t>
            </a:r>
          </a:p>
          <a:p>
            <a:pPr lvl="2">
              <a:buClr>
                <a:srgbClr val="1998FF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32F3F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This is the subtitle or large size for</a:t>
            </a:r>
            <a:r>
              <a:rPr lang="en-US" dirty="0">
                <a:solidFill>
                  <a:srgbClr val="232F3F"/>
                </a:solidFill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32F3F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body text and bullet points.</a:t>
            </a:r>
          </a:p>
          <a:p>
            <a:pPr marL="0" marR="0" lvl="2" indent="0" algn="l" defTabSz="93283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1998F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6363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B2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A98FF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 </a:t>
            </a:r>
            <a:r>
              <a:rPr lang="en-US" sz="1200" dirty="0">
                <a:solidFill>
                  <a:srgbClr val="8CB4BD"/>
                </a:solidFill>
              </a:rPr>
              <a:t>20/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8CB4BD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24</a:t>
            </a:r>
          </a:p>
          <a:p>
            <a:pPr lvl="3">
              <a:buClr>
                <a:srgbClr val="1998FF"/>
              </a:buCl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32F3F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This is the minimum size for legible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32F3F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32F3F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body text and bullet points.</a:t>
            </a:r>
          </a:p>
          <a:p>
            <a:pPr marL="0" marR="0" lvl="2" indent="0" algn="l" defTabSz="93283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1998F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32F3F"/>
              </a:solidFill>
              <a:effectLst/>
              <a:uLnTx/>
              <a:uFillTx/>
              <a:latin typeface="Amazon Ember Display" panose="020F0603020204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  <a:p>
            <a:pPr marL="0" marR="0" lvl="2" indent="0" algn="l" defTabSz="93283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1998FF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32F3F"/>
              </a:solidFill>
              <a:effectLst/>
              <a:uLnTx/>
              <a:uFillTx/>
              <a:latin typeface="Amazon Ember Display" panose="020F0603020204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96E26-5EB7-13E7-01DD-ADEF40A538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1375" y="1043488"/>
            <a:ext cx="4291013" cy="5099050"/>
          </a:xfrm>
        </p:spPr>
        <p:txBody>
          <a:bodyPr/>
          <a:lstStyle/>
          <a:p>
            <a:pPr marL="0" marR="0" lvl="0" indent="0" algn="l" defTabSz="932836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effectLst/>
                <a:uLnTx/>
                <a:uFillTx/>
              </a:rPr>
              <a:t>Typography</a:t>
            </a:r>
          </a:p>
          <a:p>
            <a:pPr marL="0" marR="0" lvl="1" indent="0" algn="l" defTabSz="93283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2F3F"/>
                </a:solidFill>
                <a:effectLst/>
                <a:uLnTx/>
                <a:uFillTx/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Copy/pasting text blocks from one slide to another may lose formatting. Be sure to apply Text Only Formatting in the formatting dialog that pops up when you paste:</a:t>
            </a:r>
          </a:p>
          <a:p>
            <a:pPr marL="0" marR="0" lvl="1" indent="0" algn="l" defTabSz="93283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32F3F"/>
              </a:solidFill>
              <a:effectLst/>
              <a:uLnTx/>
              <a:uFillTx/>
              <a:latin typeface="Amazon Ember Display" panose="020F0603020204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  <a:p>
            <a:pPr marL="0" marR="0" lvl="1" indent="0" algn="l" defTabSz="932836" rtl="0" eaLnBrk="1" fontAlgn="auto" latinLnBrk="0" hangingPunct="1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32F3F"/>
              </a:solidFill>
              <a:effectLst/>
              <a:uLnTx/>
              <a:uFillTx/>
              <a:latin typeface="Amazon Ember Display" panose="020F0603020204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  <a:p>
            <a:pPr marL="0" marR="0" lvl="0" indent="0" algn="l" defTabSz="932836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effectLst/>
                <a:uLnTx/>
                <a:uFillTx/>
              </a:rPr>
              <a:t>Text Fitting</a:t>
            </a:r>
          </a:p>
          <a:p>
            <a:pPr marL="0" marR="0" lvl="2" indent="0" algn="l" defTabSz="93283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8BE5C8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2F3F"/>
                </a:solidFill>
                <a:effectLst/>
                <a:uLnTx/>
                <a:uFillTx/>
                <a:latin typeface="Amazon Ember Display"/>
                <a:ea typeface="Amazon Ember Display" panose="020F0603020204020204" pitchFamily="34" charset="0"/>
                <a:cs typeface="Amazon Ember Display" panose="020F0603020204020204" pitchFamily="34" charset="0"/>
              </a:rPr>
              <a:t>Use 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32F3F"/>
                </a:solidFill>
                <a:effectLst/>
                <a:uLnTx/>
                <a:uFillTx/>
                <a:latin typeface="Amazon Ember Display"/>
                <a:ea typeface="Amazon Ember Display" panose="020F0603020204020204" pitchFamily="34" charset="0"/>
                <a:cs typeface="Amazon Ember Display" panose="020F0603020204020204" pitchFamily="34" charset="0"/>
              </a:rPr>
              <a:t>Indent More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2F3F"/>
                </a:solidFill>
                <a:effectLst/>
                <a:uLnTx/>
                <a:uFillTx/>
                <a:latin typeface="Amazon Ember Display"/>
                <a:ea typeface="Amazon Ember Display" panose="020F0603020204020204" pitchFamily="34" charset="0"/>
                <a:cs typeface="Amazon Ember Display" panose="020F0603020204020204" pitchFamily="34" charset="0"/>
              </a:rPr>
              <a:t>tool to cycle through preset text sizes to ensure your content fits within the text box.</a:t>
            </a:r>
          </a:p>
          <a:p>
            <a:pPr marL="0" marR="0" lvl="1" indent="0" algn="l" defTabSz="932836" rtl="0" eaLnBrk="1" fontAlgn="auto" latinLnBrk="0" hangingPunct="1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32F3F"/>
              </a:solidFill>
              <a:effectLst/>
              <a:uLnTx/>
              <a:uFillTx/>
              <a:latin typeface="Amazon Ember Display" panose="020F0603020204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2FCBED-A577-811C-AB1A-7326CC4F6B11}"/>
              </a:ext>
            </a:extLst>
          </p:cNvPr>
          <p:cNvSpPr txBox="1"/>
          <p:nvPr/>
        </p:nvSpPr>
        <p:spPr>
          <a:xfrm>
            <a:off x="-1772653" y="625642"/>
            <a:ext cx="882316" cy="4973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914185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Tx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EF4F0E-70C2-CC47-E0EB-4CD2438FF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32" y="3220316"/>
            <a:ext cx="1437261" cy="677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5798F-767A-1400-C33B-7B09B0E688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2" t="8776" r="24010" b="30258"/>
          <a:stretch/>
        </p:blipFill>
        <p:spPr>
          <a:xfrm>
            <a:off x="847632" y="5660256"/>
            <a:ext cx="1013366" cy="521594"/>
          </a:xfrm>
          <a:prstGeom prst="rect">
            <a:avLst/>
          </a:prstGeom>
        </p:spPr>
      </p:pic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7A532A2D-E04B-BA01-2177-72B7FCB1B51B}"/>
              </a:ext>
            </a:extLst>
          </p:cNvPr>
          <p:cNvSpPr txBox="1">
            <a:spLocks/>
          </p:cNvSpPr>
          <p:nvPr/>
        </p:nvSpPr>
        <p:spPr>
          <a:xfrm>
            <a:off x="840632" y="442926"/>
            <a:ext cx="4294188" cy="3667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92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85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76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68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61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53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44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38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208820311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7A0F2B6-9896-6C32-981A-34690D2B5588}"/>
              </a:ext>
            </a:extLst>
          </p:cNvPr>
          <p:cNvSpPr/>
          <p:nvPr/>
        </p:nvSpPr>
        <p:spPr bwMode="auto">
          <a:xfrm>
            <a:off x="0" y="911225"/>
            <a:ext cx="6134100" cy="5946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FA609EA-5DF9-DB90-F9F3-04BF45465F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1AAE2-20EE-EE3F-2D61-7FCFE0677C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00538F"/>
                </a:solidFill>
              </a:rPr>
              <a:t>Slide title with a large image </a:t>
            </a:r>
          </a:p>
          <a:p>
            <a:pPr lvl="4"/>
            <a:r>
              <a:rPr lang="en-US" dirty="0"/>
              <a:t>This layout supports a full bleed image to the right, half of the slide, larger subhead.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4ECFFD-9091-4FDE-5A53-A44759E4B0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olidFill>
                  <a:srgbClr val="00538F"/>
                </a:solidFill>
              </a:rPr>
              <a:t>News Announcement</a:t>
            </a:r>
          </a:p>
          <a:p>
            <a:endParaRPr lang="en-US" dirty="0"/>
          </a:p>
        </p:txBody>
      </p:sp>
      <p:sp>
        <p:nvSpPr>
          <p:cNvPr id="2" name="Pentagon 12">
            <a:extLst>
              <a:ext uri="{FF2B5EF4-FFF2-40B4-BE49-F238E27FC236}">
                <a16:creationId xmlns:a16="http://schemas.microsoft.com/office/drawing/2014/main" id="{3C1D0522-43DC-3758-48B8-264CFB988374}"/>
              </a:ext>
            </a:extLst>
          </p:cNvPr>
          <p:cNvSpPr/>
          <p:nvPr/>
        </p:nvSpPr>
        <p:spPr bwMode="auto">
          <a:xfrm flipH="1">
            <a:off x="12595224" y="1053652"/>
            <a:ext cx="2476500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35E7C1-46B0-1138-00D7-509F2863C7B5}"/>
              </a:ext>
            </a:extLst>
          </p:cNvPr>
          <p:cNvGrpSpPr/>
          <p:nvPr/>
        </p:nvGrpSpPr>
        <p:grpSpPr>
          <a:xfrm>
            <a:off x="6430211" y="1404453"/>
            <a:ext cx="5337720" cy="4543877"/>
            <a:chOff x="6430211" y="1404453"/>
            <a:chExt cx="5337720" cy="4543877"/>
          </a:xfrm>
        </p:grpSpPr>
        <p:grpSp>
          <p:nvGrpSpPr>
            <p:cNvPr id="6" name="Picture Placeholder 8">
              <a:extLst>
                <a:ext uri="{FF2B5EF4-FFF2-40B4-BE49-F238E27FC236}">
                  <a16:creationId xmlns:a16="http://schemas.microsoft.com/office/drawing/2014/main" id="{552CA39B-89DF-58D8-8014-DC15B3D434E4}"/>
                </a:ext>
              </a:extLst>
            </p:cNvPr>
            <p:cNvGrpSpPr/>
            <p:nvPr/>
          </p:nvGrpSpPr>
          <p:grpSpPr>
            <a:xfrm>
              <a:off x="9653651" y="2536825"/>
              <a:ext cx="2114280" cy="3411505"/>
              <a:chOff x="10193850" y="15884637"/>
              <a:chExt cx="3603356" cy="5814210"/>
            </a:xfrm>
          </p:grpSpPr>
          <p:grpSp>
            <p:nvGrpSpPr>
              <p:cNvPr id="15" name="Picture Placeholder 8">
                <a:extLst>
                  <a:ext uri="{FF2B5EF4-FFF2-40B4-BE49-F238E27FC236}">
                    <a16:creationId xmlns:a16="http://schemas.microsoft.com/office/drawing/2014/main" id="{36EA1B4E-7ADA-F09A-F6E8-2BE98EB0DD0C}"/>
                  </a:ext>
                </a:extLst>
              </p:cNvPr>
              <p:cNvGrpSpPr/>
              <p:nvPr/>
            </p:nvGrpSpPr>
            <p:grpSpPr>
              <a:xfrm>
                <a:off x="10193850" y="15884637"/>
                <a:ext cx="3603355" cy="5814210"/>
                <a:chOff x="10193850" y="15884637"/>
                <a:chExt cx="3603355" cy="5814210"/>
              </a:xfrm>
              <a:solidFill>
                <a:srgbClr val="232F3E"/>
              </a:solidFill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D1AC66B6-A265-D490-51E0-4D90F827094F}"/>
                    </a:ext>
                  </a:extLst>
                </p:cNvPr>
                <p:cNvSpPr/>
                <p:nvPr/>
              </p:nvSpPr>
              <p:spPr>
                <a:xfrm>
                  <a:off x="10193850" y="15884637"/>
                  <a:ext cx="3563647" cy="767912"/>
                </a:xfrm>
                <a:custGeom>
                  <a:avLst/>
                  <a:gdLst>
                    <a:gd name="connsiteX0" fmla="*/ 0 w 3563647"/>
                    <a:gd name="connsiteY0" fmla="*/ 767912 h 767912"/>
                    <a:gd name="connsiteX1" fmla="*/ 0 w 3563647"/>
                    <a:gd name="connsiteY1" fmla="*/ 394802 h 767912"/>
                    <a:gd name="connsiteX2" fmla="*/ 395005 w 3563647"/>
                    <a:gd name="connsiteY2" fmla="*/ 0 h 767912"/>
                    <a:gd name="connsiteX3" fmla="*/ 3168643 w 3563647"/>
                    <a:gd name="connsiteY3" fmla="*/ 0 h 767912"/>
                    <a:gd name="connsiteX4" fmla="*/ 3563648 w 3563647"/>
                    <a:gd name="connsiteY4" fmla="*/ 394802 h 767912"/>
                    <a:gd name="connsiteX5" fmla="*/ 3563648 w 3563647"/>
                    <a:gd name="connsiteY5" fmla="*/ 767912 h 767912"/>
                    <a:gd name="connsiteX6" fmla="*/ 0 w 3563647"/>
                    <a:gd name="connsiteY6" fmla="*/ 767912 h 767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63647" h="767912">
                      <a:moveTo>
                        <a:pt x="0" y="767912"/>
                      </a:moveTo>
                      <a:lnTo>
                        <a:pt x="0" y="394802"/>
                      </a:lnTo>
                      <a:cubicBezTo>
                        <a:pt x="0" y="176737"/>
                        <a:pt x="176828" y="0"/>
                        <a:pt x="395005" y="0"/>
                      </a:cubicBezTo>
                      <a:lnTo>
                        <a:pt x="3168643" y="0"/>
                      </a:lnTo>
                      <a:cubicBezTo>
                        <a:pt x="3386822" y="0"/>
                        <a:pt x="3563648" y="176737"/>
                        <a:pt x="3563648" y="394802"/>
                      </a:cubicBezTo>
                      <a:lnTo>
                        <a:pt x="3563648" y="767912"/>
                      </a:lnTo>
                      <a:lnTo>
                        <a:pt x="0" y="767912"/>
                      </a:lnTo>
                      <a:close/>
                    </a:path>
                  </a:pathLst>
                </a:custGeom>
                <a:solidFill>
                  <a:srgbClr val="232F3E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25C976F-1DD0-426E-E25F-7E49EA3BABEA}"/>
                    </a:ext>
                  </a:extLst>
                </p:cNvPr>
                <p:cNvSpPr/>
                <p:nvPr/>
              </p:nvSpPr>
              <p:spPr>
                <a:xfrm>
                  <a:off x="10193850" y="20709020"/>
                  <a:ext cx="3563647" cy="989827"/>
                </a:xfrm>
                <a:custGeom>
                  <a:avLst/>
                  <a:gdLst>
                    <a:gd name="connsiteX0" fmla="*/ 3563648 w 3563647"/>
                    <a:gd name="connsiteY0" fmla="*/ 0 h 989827"/>
                    <a:gd name="connsiteX1" fmla="*/ 3563648 w 3563647"/>
                    <a:gd name="connsiteY1" fmla="*/ 595026 h 989827"/>
                    <a:gd name="connsiteX2" fmla="*/ 3168643 w 3563647"/>
                    <a:gd name="connsiteY2" fmla="*/ 989828 h 989827"/>
                    <a:gd name="connsiteX3" fmla="*/ 395005 w 3563647"/>
                    <a:gd name="connsiteY3" fmla="*/ 989828 h 989827"/>
                    <a:gd name="connsiteX4" fmla="*/ 0 w 3563647"/>
                    <a:gd name="connsiteY4" fmla="*/ 595026 h 989827"/>
                    <a:gd name="connsiteX5" fmla="*/ 0 w 3563647"/>
                    <a:gd name="connsiteY5" fmla="*/ 0 h 989827"/>
                    <a:gd name="connsiteX6" fmla="*/ 3563648 w 3563647"/>
                    <a:gd name="connsiteY6" fmla="*/ 0 h 98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63647" h="989827">
                      <a:moveTo>
                        <a:pt x="3563648" y="0"/>
                      </a:moveTo>
                      <a:lnTo>
                        <a:pt x="3563648" y="595026"/>
                      </a:lnTo>
                      <a:cubicBezTo>
                        <a:pt x="3563648" y="813091"/>
                        <a:pt x="3386822" y="989828"/>
                        <a:pt x="3168643" y="989828"/>
                      </a:cubicBezTo>
                      <a:lnTo>
                        <a:pt x="395005" y="989828"/>
                      </a:lnTo>
                      <a:cubicBezTo>
                        <a:pt x="176828" y="989828"/>
                        <a:pt x="0" y="813091"/>
                        <a:pt x="0" y="595026"/>
                      </a:cubicBezTo>
                      <a:lnTo>
                        <a:pt x="0" y="0"/>
                      </a:lnTo>
                      <a:lnTo>
                        <a:pt x="3563648" y="0"/>
                      </a:lnTo>
                      <a:close/>
                    </a:path>
                  </a:pathLst>
                </a:custGeom>
                <a:solidFill>
                  <a:srgbClr val="232F3E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6EE5A6C-6F46-9AD5-3094-CA748843DA20}"/>
                  </a:ext>
                </a:extLst>
              </p:cNvPr>
              <p:cNvSpPr/>
              <p:nvPr/>
            </p:nvSpPr>
            <p:spPr>
              <a:xfrm>
                <a:off x="10193850" y="16491086"/>
                <a:ext cx="3563648" cy="4217933"/>
              </a:xfrm>
              <a:custGeom>
                <a:avLst/>
                <a:gdLst>
                  <a:gd name="connsiteX0" fmla="*/ 0 w 3563648"/>
                  <a:gd name="connsiteY0" fmla="*/ 0 h 4217933"/>
                  <a:gd name="connsiteX1" fmla="*/ 3563648 w 3563648"/>
                  <a:gd name="connsiteY1" fmla="*/ 0 h 4217933"/>
                  <a:gd name="connsiteX2" fmla="*/ 3563648 w 3563648"/>
                  <a:gd name="connsiteY2" fmla="*/ 4217934 h 4217933"/>
                  <a:gd name="connsiteX3" fmla="*/ -1 w 3563648"/>
                  <a:gd name="connsiteY3" fmla="*/ 4217934 h 4217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3648" h="4217933">
                    <a:moveTo>
                      <a:pt x="0" y="0"/>
                    </a:moveTo>
                    <a:lnTo>
                      <a:pt x="3563648" y="0"/>
                    </a:lnTo>
                    <a:lnTo>
                      <a:pt x="3563648" y="4217934"/>
                    </a:lnTo>
                    <a:lnTo>
                      <a:pt x="-1" y="4217934"/>
                    </a:lnTo>
                    <a:close/>
                  </a:path>
                </a:pathLst>
              </a:custGeom>
              <a:solidFill>
                <a:srgbClr val="00538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660C3F0-4835-A13C-53CB-18CC9A7E11C0}"/>
                  </a:ext>
                </a:extLst>
              </p:cNvPr>
              <p:cNvSpPr/>
              <p:nvPr/>
            </p:nvSpPr>
            <p:spPr>
              <a:xfrm>
                <a:off x="11476075" y="16111943"/>
                <a:ext cx="999326" cy="139387"/>
              </a:xfrm>
              <a:custGeom>
                <a:avLst/>
                <a:gdLst>
                  <a:gd name="connsiteX0" fmla="*/ 929597 w 999326"/>
                  <a:gd name="connsiteY0" fmla="*/ 0 h 139387"/>
                  <a:gd name="connsiteX1" fmla="*/ 999326 w 999326"/>
                  <a:gd name="connsiteY1" fmla="*/ 69694 h 139387"/>
                  <a:gd name="connsiteX2" fmla="*/ 999326 w 999326"/>
                  <a:gd name="connsiteY2" fmla="*/ 69694 h 139387"/>
                  <a:gd name="connsiteX3" fmla="*/ 929597 w 999326"/>
                  <a:gd name="connsiteY3" fmla="*/ 139387 h 139387"/>
                  <a:gd name="connsiteX4" fmla="*/ 69729 w 999326"/>
                  <a:gd name="connsiteY4" fmla="*/ 139387 h 139387"/>
                  <a:gd name="connsiteX5" fmla="*/ 0 w 999326"/>
                  <a:gd name="connsiteY5" fmla="*/ 69694 h 139387"/>
                  <a:gd name="connsiteX6" fmla="*/ 0 w 999326"/>
                  <a:gd name="connsiteY6" fmla="*/ 69694 h 139387"/>
                  <a:gd name="connsiteX7" fmla="*/ 69729 w 999326"/>
                  <a:gd name="connsiteY7" fmla="*/ 0 h 13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9326" h="139387">
                    <a:moveTo>
                      <a:pt x="929597" y="0"/>
                    </a:moveTo>
                    <a:cubicBezTo>
                      <a:pt x="968108" y="0"/>
                      <a:pt x="999326" y="31203"/>
                      <a:pt x="999326" y="69694"/>
                    </a:cubicBezTo>
                    <a:lnTo>
                      <a:pt x="999326" y="69694"/>
                    </a:lnTo>
                    <a:cubicBezTo>
                      <a:pt x="999326" y="108184"/>
                      <a:pt x="968108" y="139387"/>
                      <a:pt x="929597" y="139387"/>
                    </a:cubicBezTo>
                    <a:lnTo>
                      <a:pt x="69729" y="139387"/>
                    </a:lnTo>
                    <a:cubicBezTo>
                      <a:pt x="31219" y="139387"/>
                      <a:pt x="0" y="108184"/>
                      <a:pt x="0" y="69694"/>
                    </a:cubicBezTo>
                    <a:lnTo>
                      <a:pt x="0" y="69694"/>
                    </a:lnTo>
                    <a:cubicBezTo>
                      <a:pt x="0" y="31203"/>
                      <a:pt x="31219" y="0"/>
                      <a:pt x="69729" y="0"/>
                    </a:cubicBezTo>
                    <a:close/>
                  </a:path>
                </a:pathLst>
              </a:custGeom>
              <a:solidFill>
                <a:srgbClr val="80CB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F04EF10-F1E6-C4B8-4002-37D0FF69377A}"/>
                  </a:ext>
                </a:extLst>
              </p:cNvPr>
              <p:cNvSpPr/>
              <p:nvPr/>
            </p:nvSpPr>
            <p:spPr>
              <a:xfrm>
                <a:off x="11732520" y="20974959"/>
                <a:ext cx="486179" cy="485929"/>
              </a:xfrm>
              <a:custGeom>
                <a:avLst/>
                <a:gdLst>
                  <a:gd name="connsiteX0" fmla="*/ 486180 w 486179"/>
                  <a:gd name="connsiteY0" fmla="*/ 242965 h 485929"/>
                  <a:gd name="connsiteX1" fmla="*/ 243090 w 486179"/>
                  <a:gd name="connsiteY1" fmla="*/ 485930 h 485929"/>
                  <a:gd name="connsiteX2" fmla="*/ 0 w 486179"/>
                  <a:gd name="connsiteY2" fmla="*/ 242965 h 485929"/>
                  <a:gd name="connsiteX3" fmla="*/ 243090 w 486179"/>
                  <a:gd name="connsiteY3" fmla="*/ 0 h 485929"/>
                  <a:gd name="connsiteX4" fmla="*/ 486180 w 486179"/>
                  <a:gd name="connsiteY4" fmla="*/ 242965 h 48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179" h="485929">
                    <a:moveTo>
                      <a:pt x="486180" y="242965"/>
                    </a:moveTo>
                    <a:cubicBezTo>
                      <a:pt x="486180" y="377151"/>
                      <a:pt x="377345" y="485930"/>
                      <a:pt x="243090" y="485930"/>
                    </a:cubicBezTo>
                    <a:cubicBezTo>
                      <a:pt x="108835" y="485930"/>
                      <a:pt x="0" y="377151"/>
                      <a:pt x="0" y="242965"/>
                    </a:cubicBezTo>
                    <a:cubicBezTo>
                      <a:pt x="0" y="108779"/>
                      <a:pt x="108835" y="0"/>
                      <a:pt x="243090" y="0"/>
                    </a:cubicBezTo>
                    <a:cubicBezTo>
                      <a:pt x="377345" y="0"/>
                      <a:pt x="486180" y="108779"/>
                      <a:pt x="486180" y="242965"/>
                    </a:cubicBezTo>
                    <a:close/>
                  </a:path>
                </a:pathLst>
              </a:custGeom>
              <a:solidFill>
                <a:srgbClr val="80CB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Picture Placeholder 8">
              <a:extLst>
                <a:ext uri="{FF2B5EF4-FFF2-40B4-BE49-F238E27FC236}">
                  <a16:creationId xmlns:a16="http://schemas.microsoft.com/office/drawing/2014/main" id="{3990EF84-99F8-2545-E126-EFBB3DE65811}"/>
                </a:ext>
              </a:extLst>
            </p:cNvPr>
            <p:cNvGrpSpPr/>
            <p:nvPr/>
          </p:nvGrpSpPr>
          <p:grpSpPr>
            <a:xfrm>
              <a:off x="8840788" y="1404453"/>
              <a:ext cx="1993524" cy="1045140"/>
              <a:chOff x="7855410" y="16350159"/>
              <a:chExt cx="3397551" cy="178122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4560EB9-17E0-D635-2E93-D7C66C3F6899}"/>
                  </a:ext>
                </a:extLst>
              </p:cNvPr>
              <p:cNvSpPr/>
              <p:nvPr/>
            </p:nvSpPr>
            <p:spPr>
              <a:xfrm>
                <a:off x="7855410" y="16350159"/>
                <a:ext cx="3360110" cy="1781227"/>
              </a:xfrm>
              <a:custGeom>
                <a:avLst/>
                <a:gdLst>
                  <a:gd name="connsiteX0" fmla="*/ 664035 w 3360110"/>
                  <a:gd name="connsiteY0" fmla="*/ 0 h 1781227"/>
                  <a:gd name="connsiteX1" fmla="*/ 2696205 w 3360110"/>
                  <a:gd name="connsiteY1" fmla="*/ 0 h 1781227"/>
                  <a:gd name="connsiteX2" fmla="*/ 3360111 w 3360110"/>
                  <a:gd name="connsiteY2" fmla="*/ 663564 h 1781227"/>
                  <a:gd name="connsiteX3" fmla="*/ 2696205 w 3360110"/>
                  <a:gd name="connsiteY3" fmla="*/ 1327129 h 1781227"/>
                  <a:gd name="connsiteX4" fmla="*/ 2341137 w 3360110"/>
                  <a:gd name="connsiteY4" fmla="*/ 1327129 h 1781227"/>
                  <a:gd name="connsiteX5" fmla="*/ 2341137 w 3360110"/>
                  <a:gd name="connsiteY5" fmla="*/ 1781227 h 1781227"/>
                  <a:gd name="connsiteX6" fmla="*/ 1886804 w 3360110"/>
                  <a:gd name="connsiteY6" fmla="*/ 1327129 h 1781227"/>
                  <a:gd name="connsiteX7" fmla="*/ 663906 w 3360110"/>
                  <a:gd name="connsiteY7" fmla="*/ 1327129 h 1781227"/>
                  <a:gd name="connsiteX8" fmla="*/ 0 w 3360110"/>
                  <a:gd name="connsiteY8" fmla="*/ 663564 h 1781227"/>
                  <a:gd name="connsiteX9" fmla="*/ 663906 w 3360110"/>
                  <a:gd name="connsiteY9" fmla="*/ 0 h 178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0110" h="1781227">
                    <a:moveTo>
                      <a:pt x="664035" y="0"/>
                    </a:moveTo>
                    <a:lnTo>
                      <a:pt x="2696205" y="0"/>
                    </a:lnTo>
                    <a:cubicBezTo>
                      <a:pt x="3062316" y="0"/>
                      <a:pt x="3360111" y="297641"/>
                      <a:pt x="3360111" y="663564"/>
                    </a:cubicBezTo>
                    <a:cubicBezTo>
                      <a:pt x="3360111" y="1029487"/>
                      <a:pt x="3062316" y="1327129"/>
                      <a:pt x="2696205" y="1327129"/>
                    </a:cubicBezTo>
                    <a:lnTo>
                      <a:pt x="2341137" y="1327129"/>
                    </a:lnTo>
                    <a:cubicBezTo>
                      <a:pt x="2341137" y="1327129"/>
                      <a:pt x="2341137" y="1781227"/>
                      <a:pt x="2341137" y="1781227"/>
                    </a:cubicBezTo>
                    <a:lnTo>
                      <a:pt x="1886804" y="1327129"/>
                    </a:lnTo>
                    <a:lnTo>
                      <a:pt x="663906" y="1327129"/>
                    </a:lnTo>
                    <a:cubicBezTo>
                      <a:pt x="297795" y="1327129"/>
                      <a:pt x="0" y="1029487"/>
                      <a:pt x="0" y="663564"/>
                    </a:cubicBezTo>
                    <a:cubicBezTo>
                      <a:pt x="0" y="297641"/>
                      <a:pt x="297795" y="0"/>
                      <a:pt x="663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Picture Placeholder 8">
                <a:extLst>
                  <a:ext uri="{FF2B5EF4-FFF2-40B4-BE49-F238E27FC236}">
                    <a16:creationId xmlns:a16="http://schemas.microsoft.com/office/drawing/2014/main" id="{25D6908A-F672-07B7-0BE6-CFEC975FC65C}"/>
                  </a:ext>
                </a:extLst>
              </p:cNvPr>
              <p:cNvGrpSpPr/>
              <p:nvPr/>
            </p:nvGrpSpPr>
            <p:grpSpPr>
              <a:xfrm>
                <a:off x="8306532" y="16730329"/>
                <a:ext cx="2485642" cy="582447"/>
                <a:chOff x="8306532" y="16730329"/>
                <a:chExt cx="2485642" cy="582447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5AC4544B-8D8F-808B-76B0-6129F4B6DB52}"/>
                    </a:ext>
                  </a:extLst>
                </p:cNvPr>
                <p:cNvSpPr/>
                <p:nvPr/>
              </p:nvSpPr>
              <p:spPr>
                <a:xfrm>
                  <a:off x="10182036" y="16730329"/>
                  <a:ext cx="582747" cy="582447"/>
                </a:xfrm>
                <a:custGeom>
                  <a:avLst/>
                  <a:gdLst>
                    <a:gd name="connsiteX0" fmla="*/ 582748 w 582747"/>
                    <a:gd name="connsiteY0" fmla="*/ 291224 h 582447"/>
                    <a:gd name="connsiteX1" fmla="*/ 291374 w 582747"/>
                    <a:gd name="connsiteY1" fmla="*/ 582448 h 582447"/>
                    <a:gd name="connsiteX2" fmla="*/ 0 w 582747"/>
                    <a:gd name="connsiteY2" fmla="*/ 291224 h 582447"/>
                    <a:gd name="connsiteX3" fmla="*/ 291374 w 582747"/>
                    <a:gd name="connsiteY3" fmla="*/ 0 h 582447"/>
                    <a:gd name="connsiteX4" fmla="*/ 582748 w 582747"/>
                    <a:gd name="connsiteY4" fmla="*/ 291224 h 582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2747" h="582447">
                      <a:moveTo>
                        <a:pt x="582748" y="291224"/>
                      </a:moveTo>
                      <a:cubicBezTo>
                        <a:pt x="582748" y="452062"/>
                        <a:pt x="452296" y="582448"/>
                        <a:pt x="291374" y="582448"/>
                      </a:cubicBezTo>
                      <a:cubicBezTo>
                        <a:pt x="130453" y="582448"/>
                        <a:pt x="0" y="452062"/>
                        <a:pt x="0" y="291224"/>
                      </a:cubicBezTo>
                      <a:cubicBezTo>
                        <a:pt x="0" y="130385"/>
                        <a:pt x="130453" y="0"/>
                        <a:pt x="291374" y="0"/>
                      </a:cubicBezTo>
                      <a:cubicBezTo>
                        <a:pt x="452295" y="0"/>
                        <a:pt x="582748" y="130385"/>
                        <a:pt x="582748" y="291224"/>
                      </a:cubicBezTo>
                      <a:close/>
                    </a:path>
                  </a:pathLst>
                </a:custGeom>
                <a:solidFill>
                  <a:srgbClr val="2BCCAD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98B05C8-135D-827D-1350-3A1CB2B5E834}"/>
                    </a:ext>
                  </a:extLst>
                </p:cNvPr>
                <p:cNvSpPr/>
                <p:nvPr/>
              </p:nvSpPr>
              <p:spPr>
                <a:xfrm>
                  <a:off x="9244220" y="16730329"/>
                  <a:ext cx="582747" cy="582447"/>
                </a:xfrm>
                <a:custGeom>
                  <a:avLst/>
                  <a:gdLst>
                    <a:gd name="connsiteX0" fmla="*/ 582748 w 582747"/>
                    <a:gd name="connsiteY0" fmla="*/ 291224 h 582447"/>
                    <a:gd name="connsiteX1" fmla="*/ 291374 w 582747"/>
                    <a:gd name="connsiteY1" fmla="*/ 582448 h 582447"/>
                    <a:gd name="connsiteX2" fmla="*/ 0 w 582747"/>
                    <a:gd name="connsiteY2" fmla="*/ 291224 h 582447"/>
                    <a:gd name="connsiteX3" fmla="*/ 291374 w 582747"/>
                    <a:gd name="connsiteY3" fmla="*/ 0 h 582447"/>
                    <a:gd name="connsiteX4" fmla="*/ 582748 w 582747"/>
                    <a:gd name="connsiteY4" fmla="*/ 291224 h 582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2747" h="582447">
                      <a:moveTo>
                        <a:pt x="582748" y="291224"/>
                      </a:moveTo>
                      <a:cubicBezTo>
                        <a:pt x="582748" y="452062"/>
                        <a:pt x="452296" y="582448"/>
                        <a:pt x="291374" y="582448"/>
                      </a:cubicBezTo>
                      <a:cubicBezTo>
                        <a:pt x="130453" y="582448"/>
                        <a:pt x="0" y="452062"/>
                        <a:pt x="0" y="291224"/>
                      </a:cubicBezTo>
                      <a:cubicBezTo>
                        <a:pt x="0" y="130385"/>
                        <a:pt x="130452" y="0"/>
                        <a:pt x="291374" y="0"/>
                      </a:cubicBezTo>
                      <a:cubicBezTo>
                        <a:pt x="452295" y="0"/>
                        <a:pt x="582748" y="130385"/>
                        <a:pt x="582748" y="291224"/>
                      </a:cubicBezTo>
                      <a:close/>
                    </a:path>
                  </a:pathLst>
                </a:custGeom>
                <a:solidFill>
                  <a:srgbClr val="00538F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C8BD761F-4D9D-5BE3-3B7B-8C74F4C9458F}"/>
                    </a:ext>
                  </a:extLst>
                </p:cNvPr>
                <p:cNvSpPr/>
                <p:nvPr/>
              </p:nvSpPr>
              <p:spPr>
                <a:xfrm>
                  <a:off x="8306532" y="16730329"/>
                  <a:ext cx="582619" cy="582447"/>
                </a:xfrm>
                <a:custGeom>
                  <a:avLst/>
                  <a:gdLst>
                    <a:gd name="connsiteX0" fmla="*/ 291246 w 582619"/>
                    <a:gd name="connsiteY0" fmla="*/ 0 h 582447"/>
                    <a:gd name="connsiteX1" fmla="*/ 582619 w 582619"/>
                    <a:gd name="connsiteY1" fmla="*/ 291224 h 582447"/>
                    <a:gd name="connsiteX2" fmla="*/ 291246 w 582619"/>
                    <a:gd name="connsiteY2" fmla="*/ 582448 h 582447"/>
                    <a:gd name="connsiteX3" fmla="*/ 0 w 582619"/>
                    <a:gd name="connsiteY3" fmla="*/ 291224 h 582447"/>
                    <a:gd name="connsiteX4" fmla="*/ 291246 w 582619"/>
                    <a:gd name="connsiteY4" fmla="*/ 0 h 582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2619" h="582447">
                      <a:moveTo>
                        <a:pt x="291246" y="0"/>
                      </a:moveTo>
                      <a:cubicBezTo>
                        <a:pt x="451893" y="0"/>
                        <a:pt x="582619" y="130659"/>
                        <a:pt x="582619" y="291224"/>
                      </a:cubicBezTo>
                      <a:cubicBezTo>
                        <a:pt x="582619" y="451789"/>
                        <a:pt x="451893" y="582448"/>
                        <a:pt x="291246" y="582448"/>
                      </a:cubicBezTo>
                      <a:cubicBezTo>
                        <a:pt x="130599" y="582448"/>
                        <a:pt x="0" y="451789"/>
                        <a:pt x="0" y="291224"/>
                      </a:cubicBezTo>
                      <a:cubicBezTo>
                        <a:pt x="0" y="130659"/>
                        <a:pt x="130727" y="0"/>
                        <a:pt x="291246" y="0"/>
                      </a:cubicBezTo>
                      <a:close/>
                    </a:path>
                  </a:pathLst>
                </a:custGeom>
                <a:solidFill>
                  <a:srgbClr val="232F3E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122513B-ED15-543C-D0E8-460D28ABD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30211" y="2389765"/>
              <a:ext cx="3658194" cy="2743646"/>
            </a:xfrm>
            <a:prstGeom prst="rect">
              <a:avLst/>
            </a:prstGeom>
          </p:spPr>
        </p:pic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9DED1C82-A725-28B3-8438-1A0196A1F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2587" y="149087"/>
            <a:ext cx="901688" cy="586898"/>
          </a:xfrm>
          <a:prstGeom prst="rect">
            <a:avLst/>
          </a:prstGeom>
        </p:spPr>
      </p:pic>
      <p:sp>
        <p:nvSpPr>
          <p:cNvPr id="24" name="Pentagon 12">
            <a:extLst>
              <a:ext uri="{FF2B5EF4-FFF2-40B4-BE49-F238E27FC236}">
                <a16:creationId xmlns:a16="http://schemas.microsoft.com/office/drawing/2014/main" id="{CCAB0A10-5F11-DC5F-4873-46F0259CB712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</p:spTree>
    <p:extLst>
      <p:ext uri="{BB962C8B-B14F-4D97-AF65-F5344CB8AC3E}">
        <p14:creationId xmlns:p14="http://schemas.microsoft.com/office/powerpoint/2010/main" val="24112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AA888A0-CE32-C030-2B5B-19029EB8A37F}"/>
              </a:ext>
            </a:extLst>
          </p:cNvPr>
          <p:cNvSpPr/>
          <p:nvPr/>
        </p:nvSpPr>
        <p:spPr bwMode="auto">
          <a:xfrm>
            <a:off x="0" y="911225"/>
            <a:ext cx="6134100" cy="5946775"/>
          </a:xfrm>
          <a:prstGeom prst="rect">
            <a:avLst/>
          </a:prstGeom>
          <a:solidFill>
            <a:srgbClr val="FF6200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30AA73-EB59-425E-2A8A-2391E901C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1AAE2-20EE-EE3F-2D61-7FCFE0677C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Slide title with a large image 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This layout supports a full bleed image to the right, half of the slide, larger subhead.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4ECFFD-9091-4FDE-5A53-A44759E4B0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3412E-007F-0FD5-0BC1-72BBC5A1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481" y="1203325"/>
            <a:ext cx="5364519" cy="572714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62CBFC-6902-1222-156F-76622C9BBE40}"/>
              </a:ext>
            </a:extLst>
          </p:cNvPr>
          <p:cNvGrpSpPr/>
          <p:nvPr/>
        </p:nvGrpSpPr>
        <p:grpSpPr>
          <a:xfrm>
            <a:off x="10713037" y="148639"/>
            <a:ext cx="483405" cy="586899"/>
            <a:chOff x="-4857697" y="4391051"/>
            <a:chExt cx="1281566" cy="155594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DEFA17B-3F5F-DFC0-7497-0B5294493330}"/>
                </a:ext>
              </a:extLst>
            </p:cNvPr>
            <p:cNvSpPr/>
            <p:nvPr/>
          </p:nvSpPr>
          <p:spPr>
            <a:xfrm>
              <a:off x="-4857697" y="4403756"/>
              <a:ext cx="1281566" cy="1543238"/>
            </a:xfrm>
            <a:custGeom>
              <a:avLst/>
              <a:gdLst>
                <a:gd name="connsiteX0" fmla="*/ 1111388 w 1281566"/>
                <a:gd name="connsiteY0" fmla="*/ 432414 h 1543238"/>
                <a:gd name="connsiteX1" fmla="*/ 1111388 w 1281566"/>
                <a:gd name="connsiteY1" fmla="*/ 432414 h 1543238"/>
                <a:gd name="connsiteX2" fmla="*/ 1111388 w 1281566"/>
                <a:gd name="connsiteY2" fmla="*/ 0 h 1543238"/>
                <a:gd name="connsiteX3" fmla="*/ 170179 w 1281566"/>
                <a:gd name="connsiteY3" fmla="*/ 0 h 1543238"/>
                <a:gd name="connsiteX4" fmla="*/ 170179 w 1281566"/>
                <a:gd name="connsiteY4" fmla="*/ 432414 h 1543238"/>
                <a:gd name="connsiteX5" fmla="*/ 0 w 1281566"/>
                <a:gd name="connsiteY5" fmla="*/ 669189 h 1543238"/>
                <a:gd name="connsiteX6" fmla="*/ 0 w 1281566"/>
                <a:gd name="connsiteY6" fmla="*/ 1543239 h 1543238"/>
                <a:gd name="connsiteX7" fmla="*/ 1281567 w 1281566"/>
                <a:gd name="connsiteY7" fmla="*/ 1543239 h 1543238"/>
                <a:gd name="connsiteX8" fmla="*/ 1281567 w 1281566"/>
                <a:gd name="connsiteY8" fmla="*/ 669189 h 1543238"/>
                <a:gd name="connsiteX9" fmla="*/ 1111388 w 1281566"/>
                <a:gd name="connsiteY9" fmla="*/ 432414 h 1543238"/>
                <a:gd name="connsiteX10" fmla="*/ 1111388 w 1281566"/>
                <a:gd name="connsiteY10" fmla="*/ 432414 h 154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566" h="1543238">
                  <a:moveTo>
                    <a:pt x="1111388" y="432414"/>
                  </a:moveTo>
                  <a:lnTo>
                    <a:pt x="1111388" y="432414"/>
                  </a:lnTo>
                  <a:lnTo>
                    <a:pt x="1111388" y="0"/>
                  </a:lnTo>
                  <a:lnTo>
                    <a:pt x="170179" y="0"/>
                  </a:lnTo>
                  <a:lnTo>
                    <a:pt x="170179" y="432414"/>
                  </a:lnTo>
                  <a:cubicBezTo>
                    <a:pt x="170179" y="542964"/>
                    <a:pt x="98972" y="636147"/>
                    <a:pt x="0" y="669189"/>
                  </a:cubicBezTo>
                  <a:lnTo>
                    <a:pt x="0" y="1543239"/>
                  </a:lnTo>
                  <a:lnTo>
                    <a:pt x="1281567" y="1543239"/>
                  </a:lnTo>
                  <a:lnTo>
                    <a:pt x="1281567" y="669189"/>
                  </a:lnTo>
                  <a:cubicBezTo>
                    <a:pt x="1182595" y="636199"/>
                    <a:pt x="1111388" y="543015"/>
                    <a:pt x="1111388" y="432414"/>
                  </a:cubicBezTo>
                  <a:lnTo>
                    <a:pt x="1111388" y="432414"/>
                  </a:lnTo>
                  <a:close/>
                </a:path>
              </a:pathLst>
            </a:custGeom>
            <a:solidFill>
              <a:srgbClr val="EF4C2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C70C222-5DA5-B502-7F8B-38BA5DDB0469}"/>
                </a:ext>
              </a:extLst>
            </p:cNvPr>
            <p:cNvSpPr/>
            <p:nvPr/>
          </p:nvSpPr>
          <p:spPr>
            <a:xfrm>
              <a:off x="-4857697" y="5218227"/>
              <a:ext cx="1281566" cy="123305"/>
            </a:xfrm>
            <a:custGeom>
              <a:avLst/>
              <a:gdLst>
                <a:gd name="connsiteX0" fmla="*/ 1626023 w 1626022"/>
                <a:gd name="connsiteY0" fmla="*/ 123305 h 123305"/>
                <a:gd name="connsiteX1" fmla="*/ 1626023 w 1626022"/>
                <a:gd name="connsiteY1" fmla="*/ 123305 h 123305"/>
                <a:gd name="connsiteX2" fmla="*/ 0 w 1626022"/>
                <a:gd name="connsiteY2" fmla="*/ 123305 h 123305"/>
                <a:gd name="connsiteX3" fmla="*/ 0 w 1626022"/>
                <a:gd name="connsiteY3" fmla="*/ 0 h 123305"/>
                <a:gd name="connsiteX4" fmla="*/ 1626023 w 1626022"/>
                <a:gd name="connsiteY4" fmla="*/ 0 h 123305"/>
                <a:gd name="connsiteX5" fmla="*/ 1626023 w 1626022"/>
                <a:gd name="connsiteY5" fmla="*/ 123305 h 123305"/>
                <a:gd name="connsiteX6" fmla="*/ 1626023 w 1626022"/>
                <a:gd name="connsiteY6" fmla="*/ 123305 h 123305"/>
                <a:gd name="connsiteX7" fmla="*/ 1626023 w 1626022"/>
                <a:gd name="connsiteY7" fmla="*/ 123305 h 1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6022" h="123305">
                  <a:moveTo>
                    <a:pt x="1626023" y="123305"/>
                  </a:moveTo>
                  <a:lnTo>
                    <a:pt x="1626023" y="123305"/>
                  </a:lnTo>
                  <a:lnTo>
                    <a:pt x="0" y="123305"/>
                  </a:lnTo>
                  <a:lnTo>
                    <a:pt x="0" y="0"/>
                  </a:lnTo>
                  <a:lnTo>
                    <a:pt x="1626023" y="0"/>
                  </a:lnTo>
                  <a:lnTo>
                    <a:pt x="1626023" y="123305"/>
                  </a:lnTo>
                  <a:lnTo>
                    <a:pt x="1626023" y="123305"/>
                  </a:lnTo>
                  <a:lnTo>
                    <a:pt x="1626023" y="12330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BC2E52-8678-DB51-51F1-48DCF5250C37}"/>
                </a:ext>
              </a:extLst>
            </p:cNvPr>
            <p:cNvSpPr/>
            <p:nvPr/>
          </p:nvSpPr>
          <p:spPr>
            <a:xfrm>
              <a:off x="-4857697" y="5511097"/>
              <a:ext cx="1281566" cy="123920"/>
            </a:xfrm>
            <a:custGeom>
              <a:avLst/>
              <a:gdLst>
                <a:gd name="connsiteX0" fmla="*/ 1626023 w 1626022"/>
                <a:gd name="connsiteY0" fmla="*/ 123920 h 123920"/>
                <a:gd name="connsiteX1" fmla="*/ 1626023 w 1626022"/>
                <a:gd name="connsiteY1" fmla="*/ 123920 h 123920"/>
                <a:gd name="connsiteX2" fmla="*/ 0 w 1626022"/>
                <a:gd name="connsiteY2" fmla="*/ 123920 h 123920"/>
                <a:gd name="connsiteX3" fmla="*/ 0 w 1626022"/>
                <a:gd name="connsiteY3" fmla="*/ 0 h 123920"/>
                <a:gd name="connsiteX4" fmla="*/ 1626023 w 1626022"/>
                <a:gd name="connsiteY4" fmla="*/ 0 h 123920"/>
                <a:gd name="connsiteX5" fmla="*/ 1626023 w 1626022"/>
                <a:gd name="connsiteY5" fmla="*/ 123920 h 123920"/>
                <a:gd name="connsiteX6" fmla="*/ 1626023 w 1626022"/>
                <a:gd name="connsiteY6" fmla="*/ 123920 h 123920"/>
                <a:gd name="connsiteX7" fmla="*/ 1626023 w 1626022"/>
                <a:gd name="connsiteY7" fmla="*/ 123920 h 1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6022" h="123920">
                  <a:moveTo>
                    <a:pt x="1626023" y="123920"/>
                  </a:moveTo>
                  <a:lnTo>
                    <a:pt x="1626023" y="123920"/>
                  </a:lnTo>
                  <a:lnTo>
                    <a:pt x="0" y="123920"/>
                  </a:lnTo>
                  <a:lnTo>
                    <a:pt x="0" y="0"/>
                  </a:lnTo>
                  <a:lnTo>
                    <a:pt x="1626023" y="0"/>
                  </a:lnTo>
                  <a:lnTo>
                    <a:pt x="1626023" y="123920"/>
                  </a:lnTo>
                  <a:lnTo>
                    <a:pt x="1626023" y="123920"/>
                  </a:lnTo>
                  <a:lnTo>
                    <a:pt x="1626023" y="12392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D3093F-2D00-7F62-3C64-62F01EFFF584}"/>
                </a:ext>
              </a:extLst>
            </p:cNvPr>
            <p:cNvSpPr/>
            <p:nvPr/>
          </p:nvSpPr>
          <p:spPr>
            <a:xfrm>
              <a:off x="-4546846" y="4391051"/>
              <a:ext cx="654077" cy="327038"/>
            </a:xfrm>
            <a:custGeom>
              <a:avLst/>
              <a:gdLst>
                <a:gd name="connsiteX0" fmla="*/ 654077 w 654077"/>
                <a:gd name="connsiteY0" fmla="*/ 0 h 327038"/>
                <a:gd name="connsiteX1" fmla="*/ 654077 w 654077"/>
                <a:gd name="connsiteY1" fmla="*/ 0 h 327038"/>
                <a:gd name="connsiteX2" fmla="*/ 327039 w 654077"/>
                <a:gd name="connsiteY2" fmla="*/ 327039 h 327038"/>
                <a:gd name="connsiteX3" fmla="*/ 0 w 654077"/>
                <a:gd name="connsiteY3" fmla="*/ 0 h 32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077" h="327038">
                  <a:moveTo>
                    <a:pt x="654077" y="0"/>
                  </a:moveTo>
                  <a:lnTo>
                    <a:pt x="654077" y="0"/>
                  </a:lnTo>
                  <a:cubicBezTo>
                    <a:pt x="654077" y="180578"/>
                    <a:pt x="507617" y="327039"/>
                    <a:pt x="327039" y="327039"/>
                  </a:cubicBezTo>
                  <a:cubicBezTo>
                    <a:pt x="146460" y="327039"/>
                    <a:pt x="0" y="180578"/>
                    <a:pt x="0" y="0"/>
                  </a:cubicBezTo>
                </a:path>
              </a:pathLst>
            </a:custGeom>
            <a:solidFill>
              <a:srgbClr val="2A292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8167B8-6D46-73D7-A4BA-B466E1F03B39}"/>
                </a:ext>
              </a:extLst>
            </p:cNvPr>
            <p:cNvSpPr/>
            <p:nvPr/>
          </p:nvSpPr>
          <p:spPr>
            <a:xfrm>
              <a:off x="-4219808" y="4710969"/>
              <a:ext cx="45719" cy="1236025"/>
            </a:xfrm>
            <a:custGeom>
              <a:avLst/>
              <a:gdLst>
                <a:gd name="connsiteX0" fmla="*/ 0 w 5122"/>
                <a:gd name="connsiteY0" fmla="*/ 0 h 1347189"/>
                <a:gd name="connsiteX1" fmla="*/ 0 w 5122"/>
                <a:gd name="connsiteY1" fmla="*/ 0 h 1347189"/>
                <a:gd name="connsiteX2" fmla="*/ 0 w 5122"/>
                <a:gd name="connsiteY2" fmla="*/ 1347190 h 134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2" h="1347189">
                  <a:moveTo>
                    <a:pt x="0" y="0"/>
                  </a:moveTo>
                  <a:lnTo>
                    <a:pt x="0" y="0"/>
                  </a:lnTo>
                  <a:lnTo>
                    <a:pt x="0" y="1347190"/>
                  </a:lnTo>
                </a:path>
              </a:pathLst>
            </a:custGeom>
            <a:noFill/>
            <a:ln w="7448" cap="flat">
              <a:solidFill>
                <a:srgbClr val="232F3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Pentagon 12">
            <a:extLst>
              <a:ext uri="{FF2B5EF4-FFF2-40B4-BE49-F238E27FC236}">
                <a16:creationId xmlns:a16="http://schemas.microsoft.com/office/drawing/2014/main" id="{A3D294BA-AA74-4299-FBB4-652E3E7A0AA2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  <p:sp>
        <p:nvSpPr>
          <p:cNvPr id="15" name="Pentagon 12">
            <a:extLst>
              <a:ext uri="{FF2B5EF4-FFF2-40B4-BE49-F238E27FC236}">
                <a16:creationId xmlns:a16="http://schemas.microsoft.com/office/drawing/2014/main" id="{A25709C1-3A5D-33A9-D53C-87974528A551}"/>
              </a:ext>
            </a:extLst>
          </p:cNvPr>
          <p:cNvSpPr/>
          <p:nvPr/>
        </p:nvSpPr>
        <p:spPr bwMode="auto">
          <a:xfrm flipH="1">
            <a:off x="12595224" y="1053652"/>
            <a:ext cx="2476500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</p:spTree>
    <p:extLst>
      <p:ext uri="{BB962C8B-B14F-4D97-AF65-F5344CB8AC3E}">
        <p14:creationId xmlns:p14="http://schemas.microsoft.com/office/powerpoint/2010/main" val="13564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5CC41C-1080-D333-B0F9-533E719A3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rgbClr val="346AD7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1AAE2-20EE-EE3F-2D61-7FCFE0677C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346AD7"/>
                </a:solidFill>
              </a:rPr>
              <a:t>Slide title with a large image </a:t>
            </a:r>
          </a:p>
          <a:p>
            <a:pPr lvl="2"/>
            <a:r>
              <a:rPr lang="en-US" dirty="0"/>
              <a:t>This layout supports a full bleed image to the right, half of the slide, larger subhead.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4ECFFD-9091-4FDE-5A53-A44759E4B0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olidFill>
                  <a:srgbClr val="346AD7"/>
                </a:solidFill>
              </a:rPr>
              <a:t>Program Announcement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3DC427-B562-2361-9D5A-AD7A67EAD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410" y="82110"/>
            <a:ext cx="539423" cy="5386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3E25D2-DF69-A00E-0377-B6315F277547}"/>
              </a:ext>
            </a:extLst>
          </p:cNvPr>
          <p:cNvGrpSpPr/>
          <p:nvPr/>
        </p:nvGrpSpPr>
        <p:grpSpPr>
          <a:xfrm>
            <a:off x="6271591" y="1631950"/>
            <a:ext cx="5628309" cy="5300517"/>
            <a:chOff x="-1518911" y="12723569"/>
            <a:chExt cx="16143867" cy="1520365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D80D6AD-934C-50AB-E84E-CB2E7868C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518911" y="12745340"/>
              <a:ext cx="9705739" cy="897045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2869AB6-B95F-0D1A-FAF4-FD4D9E82D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98835" y="12723569"/>
              <a:ext cx="8426121" cy="15203653"/>
            </a:xfrm>
            <a:prstGeom prst="rect">
              <a:avLst/>
            </a:prstGeom>
          </p:spPr>
        </p:pic>
      </p:grpSp>
      <p:sp>
        <p:nvSpPr>
          <p:cNvPr id="12" name="Pentagon 12">
            <a:extLst>
              <a:ext uri="{FF2B5EF4-FFF2-40B4-BE49-F238E27FC236}">
                <a16:creationId xmlns:a16="http://schemas.microsoft.com/office/drawing/2014/main" id="{4D2A0376-A92A-F90C-3163-BC97793EC327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F4C4D4FF-861B-D0E6-9984-186B7C7D5BE1}"/>
              </a:ext>
            </a:extLst>
          </p:cNvPr>
          <p:cNvSpPr/>
          <p:nvPr/>
        </p:nvSpPr>
        <p:spPr bwMode="auto">
          <a:xfrm flipH="1">
            <a:off x="12595224" y="1053652"/>
            <a:ext cx="2476500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</p:spTree>
    <p:extLst>
      <p:ext uri="{BB962C8B-B14F-4D97-AF65-F5344CB8AC3E}">
        <p14:creationId xmlns:p14="http://schemas.microsoft.com/office/powerpoint/2010/main" val="23845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DD32EA6-1DAB-C3EC-0285-2B5A16EEC1F7}"/>
              </a:ext>
            </a:extLst>
          </p:cNvPr>
          <p:cNvSpPr/>
          <p:nvPr/>
        </p:nvSpPr>
        <p:spPr bwMode="auto">
          <a:xfrm>
            <a:off x="0" y="917909"/>
            <a:ext cx="6134100" cy="5946775"/>
          </a:xfrm>
          <a:prstGeom prst="rect">
            <a:avLst/>
          </a:prstGeom>
          <a:solidFill>
            <a:srgbClr val="EBF7DE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CE857B9E-DAAB-E692-5558-65102A01E2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621" t="-28192" r="1242"/>
          <a:stretch/>
        </p:blipFill>
        <p:spPr>
          <a:xfrm>
            <a:off x="6096000" y="911225"/>
            <a:ext cx="6095999" cy="59467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1AAE2-20EE-EE3F-2D61-7FCFE0677C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005245"/>
                </a:solidFill>
              </a:rPr>
              <a:t>Slide title with a large image </a:t>
            </a:r>
          </a:p>
          <a:p>
            <a:pPr lvl="2"/>
            <a:r>
              <a:rPr lang="en-US" dirty="0"/>
              <a:t>This layout supports a full bleed image to the right, half of the slide, larger subhead.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4ECFFD-9091-4FDE-5A53-A44759E4B0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olidFill>
                  <a:srgbClr val="005245"/>
                </a:solidFill>
              </a:rPr>
              <a:t>Learning and Development/Training Content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BB15B76-6073-233A-E411-307E44B0C09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791EE5E-2CF3-215C-630B-DD2F21D54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1574" y="135101"/>
            <a:ext cx="539423" cy="539423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6347C7D-057E-1759-F471-81972DD5923A}"/>
              </a:ext>
            </a:extLst>
          </p:cNvPr>
          <p:cNvSpPr txBox="1">
            <a:spLocks/>
          </p:cNvSpPr>
          <p:nvPr/>
        </p:nvSpPr>
        <p:spPr>
          <a:xfrm>
            <a:off x="1562099" y="5545227"/>
            <a:ext cx="4462463" cy="71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463040" rtl="0" eaLnBrk="1" latinLnBrk="0" hangingPunct="1">
              <a:lnSpc>
                <a:spcPts val="9600"/>
              </a:lnSpc>
              <a:spcBef>
                <a:spcPts val="0"/>
              </a:spcBef>
              <a:buFont typeface="Arial" panose="020B0604020202020204" pitchFamily="34" charset="0"/>
              <a:buNone/>
              <a:defRPr sz="110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0" indent="0" algn="l" defTabSz="1463040" rtl="0" eaLnBrk="1" latinLnBrk="0" hangingPunct="1">
              <a:lnSpc>
                <a:spcPts val="64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0" indent="0" algn="l" defTabSz="1463040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402336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6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To know more reach out to your site </a:t>
            </a:r>
            <a:br>
              <a:rPr lang="en-US" sz="16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</a:br>
            <a:r>
              <a:rPr lang="en-US" sz="16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Learning and Development team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D43458-C6D2-923B-1B5C-AF27F3EF0054}"/>
              </a:ext>
            </a:extLst>
          </p:cNvPr>
          <p:cNvGrpSpPr/>
          <p:nvPr/>
        </p:nvGrpSpPr>
        <p:grpSpPr>
          <a:xfrm>
            <a:off x="838200" y="5522882"/>
            <a:ext cx="650774" cy="671543"/>
            <a:chOff x="838200" y="5522882"/>
            <a:chExt cx="650774" cy="67154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78ED5D-A1BE-7E82-C346-319BCEDD4DBD}"/>
                </a:ext>
              </a:extLst>
            </p:cNvPr>
            <p:cNvSpPr/>
            <p:nvPr/>
          </p:nvSpPr>
          <p:spPr>
            <a:xfrm>
              <a:off x="838200" y="5522882"/>
              <a:ext cx="650774" cy="671543"/>
            </a:xfrm>
            <a:custGeom>
              <a:avLst/>
              <a:gdLst>
                <a:gd name="connsiteX0" fmla="*/ 1435612 w 1435611"/>
                <a:gd name="connsiteY0" fmla="*/ 717806 h 1435611"/>
                <a:gd name="connsiteX1" fmla="*/ 717806 w 1435611"/>
                <a:gd name="connsiteY1" fmla="*/ 1435612 h 1435611"/>
                <a:gd name="connsiteX2" fmla="*/ 0 w 1435611"/>
                <a:gd name="connsiteY2" fmla="*/ 717806 h 1435611"/>
                <a:gd name="connsiteX3" fmla="*/ 717806 w 1435611"/>
                <a:gd name="connsiteY3" fmla="*/ 0 h 1435611"/>
                <a:gd name="connsiteX4" fmla="*/ 1435612 w 1435611"/>
                <a:gd name="connsiteY4" fmla="*/ 717806 h 143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611" h="1435611">
                  <a:moveTo>
                    <a:pt x="1435612" y="717806"/>
                  </a:moveTo>
                  <a:cubicBezTo>
                    <a:pt x="1435612" y="1114239"/>
                    <a:pt x="1114239" y="1435612"/>
                    <a:pt x="717806" y="1435612"/>
                  </a:cubicBezTo>
                  <a:cubicBezTo>
                    <a:pt x="321373" y="1435612"/>
                    <a:pt x="0" y="1114239"/>
                    <a:pt x="0" y="717806"/>
                  </a:cubicBezTo>
                  <a:cubicBezTo>
                    <a:pt x="0" y="321373"/>
                    <a:pt x="321373" y="0"/>
                    <a:pt x="717806" y="0"/>
                  </a:cubicBezTo>
                  <a:cubicBezTo>
                    <a:pt x="1114239" y="0"/>
                    <a:pt x="1435612" y="321373"/>
                    <a:pt x="1435612" y="717806"/>
                  </a:cubicBezTo>
                  <a:close/>
                </a:path>
              </a:pathLst>
            </a:custGeom>
            <a:solidFill>
              <a:srgbClr val="005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EC1B66E-4738-CEB1-A611-8B28FD6DCB56}"/>
                </a:ext>
              </a:extLst>
            </p:cNvPr>
            <p:cNvGrpSpPr/>
            <p:nvPr/>
          </p:nvGrpSpPr>
          <p:grpSpPr>
            <a:xfrm>
              <a:off x="943368" y="5654159"/>
              <a:ext cx="399263" cy="416441"/>
              <a:chOff x="954474" y="5668392"/>
              <a:chExt cx="399263" cy="416441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11DD534-B05E-04E1-AC52-309B82945A1B}"/>
                  </a:ext>
                </a:extLst>
              </p:cNvPr>
              <p:cNvSpPr/>
              <p:nvPr/>
            </p:nvSpPr>
            <p:spPr>
              <a:xfrm>
                <a:off x="1063155" y="5843664"/>
                <a:ext cx="290582" cy="241169"/>
              </a:xfrm>
              <a:custGeom>
                <a:avLst/>
                <a:gdLst>
                  <a:gd name="connsiteX0" fmla="*/ 0 w 684321"/>
                  <a:gd name="connsiteY0" fmla="*/ 550389 h 550388"/>
                  <a:gd name="connsiteX1" fmla="*/ 0 w 684321"/>
                  <a:gd name="connsiteY1" fmla="*/ 89662 h 550388"/>
                  <a:gd name="connsiteX2" fmla="*/ 13133 w 684321"/>
                  <a:gd name="connsiteY2" fmla="*/ 89662 h 550388"/>
                  <a:gd name="connsiteX3" fmla="*/ 345500 w 684321"/>
                  <a:gd name="connsiteY3" fmla="*/ 89932 h 550388"/>
                  <a:gd name="connsiteX4" fmla="*/ 365559 w 684321"/>
                  <a:gd name="connsiteY4" fmla="*/ 96678 h 550388"/>
                  <a:gd name="connsiteX5" fmla="*/ 447324 w 684321"/>
                  <a:gd name="connsiteY5" fmla="*/ 157035 h 550388"/>
                  <a:gd name="connsiteX6" fmla="*/ 467204 w 684321"/>
                  <a:gd name="connsiteY6" fmla="*/ 161982 h 550388"/>
                  <a:gd name="connsiteX7" fmla="*/ 476289 w 684321"/>
                  <a:gd name="connsiteY7" fmla="*/ 142553 h 550388"/>
                  <a:gd name="connsiteX8" fmla="*/ 476289 w 684321"/>
                  <a:gd name="connsiteY8" fmla="*/ 14823 h 550388"/>
                  <a:gd name="connsiteX9" fmla="*/ 476289 w 684321"/>
                  <a:gd name="connsiteY9" fmla="*/ 2140 h 550388"/>
                  <a:gd name="connsiteX10" fmla="*/ 479617 w 684321"/>
                  <a:gd name="connsiteY10" fmla="*/ 341 h 550388"/>
                  <a:gd name="connsiteX11" fmla="*/ 642068 w 684321"/>
                  <a:gd name="connsiteY11" fmla="*/ 341 h 550388"/>
                  <a:gd name="connsiteX12" fmla="*/ 684254 w 684321"/>
                  <a:gd name="connsiteY12" fmla="*/ 44956 h 550388"/>
                  <a:gd name="connsiteX13" fmla="*/ 684254 w 684321"/>
                  <a:gd name="connsiteY13" fmla="*/ 430665 h 550388"/>
                  <a:gd name="connsiteX14" fmla="*/ 636311 w 684321"/>
                  <a:gd name="connsiteY14" fmla="*/ 476090 h 550388"/>
                  <a:gd name="connsiteX15" fmla="*/ 112978 w 684321"/>
                  <a:gd name="connsiteY15" fmla="*/ 475910 h 550388"/>
                  <a:gd name="connsiteX16" fmla="*/ 88062 w 684321"/>
                  <a:gd name="connsiteY16" fmla="*/ 484005 h 550388"/>
                  <a:gd name="connsiteX17" fmla="*/ 90 w 684321"/>
                  <a:gd name="connsiteY17" fmla="*/ 550209 h 55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4321" h="550388">
                    <a:moveTo>
                      <a:pt x="0" y="550389"/>
                    </a:moveTo>
                    <a:lnTo>
                      <a:pt x="0" y="89662"/>
                    </a:lnTo>
                    <a:lnTo>
                      <a:pt x="13133" y="89662"/>
                    </a:lnTo>
                    <a:cubicBezTo>
                      <a:pt x="123952" y="89662"/>
                      <a:pt x="234681" y="89572"/>
                      <a:pt x="345500" y="89932"/>
                    </a:cubicBezTo>
                    <a:cubicBezTo>
                      <a:pt x="352247" y="89932"/>
                      <a:pt x="359982" y="92720"/>
                      <a:pt x="365559" y="96678"/>
                    </a:cubicBezTo>
                    <a:cubicBezTo>
                      <a:pt x="393084" y="116467"/>
                      <a:pt x="419800" y="137336"/>
                      <a:pt x="447324" y="157035"/>
                    </a:cubicBezTo>
                    <a:cubicBezTo>
                      <a:pt x="452632" y="160813"/>
                      <a:pt x="461087" y="163241"/>
                      <a:pt x="467204" y="161982"/>
                    </a:cubicBezTo>
                    <a:cubicBezTo>
                      <a:pt x="476468" y="160093"/>
                      <a:pt x="476289" y="150738"/>
                      <a:pt x="476289" y="142553"/>
                    </a:cubicBezTo>
                    <a:cubicBezTo>
                      <a:pt x="476199" y="100006"/>
                      <a:pt x="476289" y="57369"/>
                      <a:pt x="476289" y="14823"/>
                    </a:cubicBezTo>
                    <a:lnTo>
                      <a:pt x="476289" y="2140"/>
                    </a:lnTo>
                    <a:cubicBezTo>
                      <a:pt x="478178" y="1060"/>
                      <a:pt x="478897" y="341"/>
                      <a:pt x="479617" y="341"/>
                    </a:cubicBezTo>
                    <a:cubicBezTo>
                      <a:pt x="533767" y="251"/>
                      <a:pt x="587917" y="-379"/>
                      <a:pt x="642068" y="341"/>
                    </a:cubicBezTo>
                    <a:cubicBezTo>
                      <a:pt x="666534" y="611"/>
                      <a:pt x="684254" y="20310"/>
                      <a:pt x="684254" y="44956"/>
                    </a:cubicBezTo>
                    <a:cubicBezTo>
                      <a:pt x="684344" y="173496"/>
                      <a:pt x="684344" y="302125"/>
                      <a:pt x="684254" y="430665"/>
                    </a:cubicBezTo>
                    <a:cubicBezTo>
                      <a:pt x="684254" y="457830"/>
                      <a:pt x="664825" y="476090"/>
                      <a:pt x="636311" y="476090"/>
                    </a:cubicBezTo>
                    <a:cubicBezTo>
                      <a:pt x="461896" y="476090"/>
                      <a:pt x="287392" y="476090"/>
                      <a:pt x="112978" y="475910"/>
                    </a:cubicBezTo>
                    <a:cubicBezTo>
                      <a:pt x="103353" y="475910"/>
                      <a:pt x="95707" y="478158"/>
                      <a:pt x="88062" y="484005"/>
                    </a:cubicBezTo>
                    <a:cubicBezTo>
                      <a:pt x="59637" y="505863"/>
                      <a:pt x="30853" y="527182"/>
                      <a:pt x="90" y="550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042EAEA-7A15-8913-DEF7-8A9CC712DC38}"/>
                  </a:ext>
                </a:extLst>
              </p:cNvPr>
              <p:cNvSpPr/>
              <p:nvPr/>
            </p:nvSpPr>
            <p:spPr>
              <a:xfrm>
                <a:off x="1127248" y="5950383"/>
                <a:ext cx="113784" cy="3941"/>
              </a:xfrm>
              <a:custGeom>
                <a:avLst/>
                <a:gdLst>
                  <a:gd name="connsiteX0" fmla="*/ 0 w 267962"/>
                  <a:gd name="connsiteY0" fmla="*/ 0 h 8995"/>
                  <a:gd name="connsiteX1" fmla="*/ 267963 w 267962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962" h="8995">
                    <a:moveTo>
                      <a:pt x="0" y="0"/>
                    </a:moveTo>
                    <a:lnTo>
                      <a:pt x="267963" y="0"/>
                    </a:lnTo>
                  </a:path>
                </a:pathLst>
              </a:custGeom>
              <a:ln w="19050" cap="rnd">
                <a:solidFill>
                  <a:srgbClr val="00524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40736A6-DB69-7D8E-6735-3F15D351A34F}"/>
                  </a:ext>
                </a:extLst>
              </p:cNvPr>
              <p:cNvSpPr/>
              <p:nvPr/>
            </p:nvSpPr>
            <p:spPr>
              <a:xfrm>
                <a:off x="1127248" y="5989521"/>
                <a:ext cx="176960" cy="3941"/>
              </a:xfrm>
              <a:custGeom>
                <a:avLst/>
                <a:gdLst>
                  <a:gd name="connsiteX0" fmla="*/ 0 w 416741"/>
                  <a:gd name="connsiteY0" fmla="*/ 0 h 8995"/>
                  <a:gd name="connsiteX1" fmla="*/ 416741 w 416741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6741" h="8995">
                    <a:moveTo>
                      <a:pt x="0" y="0"/>
                    </a:moveTo>
                    <a:lnTo>
                      <a:pt x="416741" y="0"/>
                    </a:lnTo>
                  </a:path>
                </a:pathLst>
              </a:custGeom>
              <a:ln w="19050" cap="rnd">
                <a:solidFill>
                  <a:srgbClr val="00524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200B6DA-3E0D-62C8-91D5-98C9557A93CB}"/>
                  </a:ext>
                </a:extLst>
              </p:cNvPr>
              <p:cNvSpPr/>
              <p:nvPr/>
            </p:nvSpPr>
            <p:spPr>
              <a:xfrm>
                <a:off x="954474" y="5668392"/>
                <a:ext cx="290553" cy="221233"/>
              </a:xfrm>
              <a:custGeom>
                <a:avLst/>
                <a:gdLst>
                  <a:gd name="connsiteX0" fmla="*/ 684164 w 684254"/>
                  <a:gd name="connsiteY0" fmla="*/ 504803 h 504892"/>
                  <a:gd name="connsiteX1" fmla="*/ 619040 w 684254"/>
                  <a:gd name="connsiteY1" fmla="*/ 455870 h 504892"/>
                  <a:gd name="connsiteX2" fmla="*/ 588547 w 684254"/>
                  <a:gd name="connsiteY2" fmla="*/ 445885 h 504892"/>
                  <a:gd name="connsiteX3" fmla="*/ 39398 w 684254"/>
                  <a:gd name="connsiteY3" fmla="*/ 446065 h 504892"/>
                  <a:gd name="connsiteX4" fmla="*/ 0 w 684254"/>
                  <a:gd name="connsiteY4" fmla="*/ 406577 h 504892"/>
                  <a:gd name="connsiteX5" fmla="*/ 0 w 684254"/>
                  <a:gd name="connsiteY5" fmla="*/ 37150 h 504892"/>
                  <a:gd name="connsiteX6" fmla="*/ 37689 w 684254"/>
                  <a:gd name="connsiteY6" fmla="*/ 0 h 504892"/>
                  <a:gd name="connsiteX7" fmla="*/ 646385 w 684254"/>
                  <a:gd name="connsiteY7" fmla="*/ 0 h 504892"/>
                  <a:gd name="connsiteX8" fmla="*/ 684254 w 684254"/>
                  <a:gd name="connsiteY8" fmla="*/ 38229 h 504892"/>
                  <a:gd name="connsiteX9" fmla="*/ 684254 w 684254"/>
                  <a:gd name="connsiteY9" fmla="*/ 489511 h 504892"/>
                  <a:gd name="connsiteX10" fmla="*/ 684254 w 684254"/>
                  <a:gd name="connsiteY10" fmla="*/ 504893 h 504892"/>
                  <a:gd name="connsiteX11" fmla="*/ 178372 w 684254"/>
                  <a:gd name="connsiteY11" fmla="*/ 178192 h 504892"/>
                  <a:gd name="connsiteX12" fmla="*/ 148419 w 684254"/>
                  <a:gd name="connsiteY12" fmla="*/ 207606 h 504892"/>
                  <a:gd name="connsiteX13" fmla="*/ 177742 w 684254"/>
                  <a:gd name="connsiteY13" fmla="*/ 238099 h 504892"/>
                  <a:gd name="connsiteX14" fmla="*/ 208326 w 684254"/>
                  <a:gd name="connsiteY14" fmla="*/ 207696 h 504892"/>
                  <a:gd name="connsiteX15" fmla="*/ 178372 w 684254"/>
                  <a:gd name="connsiteY15" fmla="*/ 178192 h 504892"/>
                  <a:gd name="connsiteX16" fmla="*/ 372036 w 684254"/>
                  <a:gd name="connsiteY16" fmla="*/ 207786 h 504892"/>
                  <a:gd name="connsiteX17" fmla="*/ 342262 w 684254"/>
                  <a:gd name="connsiteY17" fmla="*/ 178192 h 504892"/>
                  <a:gd name="connsiteX18" fmla="*/ 312219 w 684254"/>
                  <a:gd name="connsiteY18" fmla="*/ 207516 h 504892"/>
                  <a:gd name="connsiteX19" fmla="*/ 342712 w 684254"/>
                  <a:gd name="connsiteY19" fmla="*/ 238099 h 504892"/>
                  <a:gd name="connsiteX20" fmla="*/ 372126 w 684254"/>
                  <a:gd name="connsiteY20" fmla="*/ 207786 h 504892"/>
                  <a:gd name="connsiteX21" fmla="*/ 535746 w 684254"/>
                  <a:gd name="connsiteY21" fmla="*/ 207426 h 504892"/>
                  <a:gd name="connsiteX22" fmla="*/ 505523 w 684254"/>
                  <a:gd name="connsiteY22" fmla="*/ 178192 h 504892"/>
                  <a:gd name="connsiteX23" fmla="*/ 475839 w 684254"/>
                  <a:gd name="connsiteY23" fmla="*/ 207876 h 504892"/>
                  <a:gd name="connsiteX24" fmla="*/ 506692 w 684254"/>
                  <a:gd name="connsiteY24" fmla="*/ 238099 h 504892"/>
                  <a:gd name="connsiteX25" fmla="*/ 535746 w 684254"/>
                  <a:gd name="connsiteY25" fmla="*/ 207426 h 50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84254" h="504892">
                    <a:moveTo>
                      <a:pt x="684164" y="504803"/>
                    </a:moveTo>
                    <a:cubicBezTo>
                      <a:pt x="661047" y="487532"/>
                      <a:pt x="639549" y="472241"/>
                      <a:pt x="619040" y="455870"/>
                    </a:cubicBezTo>
                    <a:cubicBezTo>
                      <a:pt x="609685" y="448404"/>
                      <a:pt x="600241" y="445885"/>
                      <a:pt x="588547" y="445885"/>
                    </a:cubicBezTo>
                    <a:cubicBezTo>
                      <a:pt x="405497" y="446155"/>
                      <a:pt x="222448" y="446065"/>
                      <a:pt x="39398" y="446065"/>
                    </a:cubicBezTo>
                    <a:cubicBezTo>
                      <a:pt x="10344" y="446065"/>
                      <a:pt x="0" y="435721"/>
                      <a:pt x="0" y="406577"/>
                    </a:cubicBezTo>
                    <a:cubicBezTo>
                      <a:pt x="0" y="283434"/>
                      <a:pt x="0" y="160292"/>
                      <a:pt x="0" y="37150"/>
                    </a:cubicBezTo>
                    <a:cubicBezTo>
                      <a:pt x="0" y="10344"/>
                      <a:pt x="10434" y="0"/>
                      <a:pt x="37689" y="0"/>
                    </a:cubicBezTo>
                    <a:cubicBezTo>
                      <a:pt x="240618" y="0"/>
                      <a:pt x="443457" y="0"/>
                      <a:pt x="646385" y="0"/>
                    </a:cubicBezTo>
                    <a:cubicBezTo>
                      <a:pt x="674090" y="0"/>
                      <a:pt x="684254" y="10254"/>
                      <a:pt x="684254" y="38229"/>
                    </a:cubicBezTo>
                    <a:cubicBezTo>
                      <a:pt x="684254" y="188626"/>
                      <a:pt x="684254" y="339024"/>
                      <a:pt x="684254" y="489511"/>
                    </a:cubicBezTo>
                    <a:lnTo>
                      <a:pt x="684254" y="504893"/>
                    </a:lnTo>
                    <a:close/>
                    <a:moveTo>
                      <a:pt x="178372" y="178192"/>
                    </a:moveTo>
                    <a:cubicBezTo>
                      <a:pt x="161281" y="178192"/>
                      <a:pt x="148509" y="190695"/>
                      <a:pt x="148419" y="207606"/>
                    </a:cubicBezTo>
                    <a:cubicBezTo>
                      <a:pt x="148239" y="224157"/>
                      <a:pt x="161281" y="237740"/>
                      <a:pt x="177742" y="238099"/>
                    </a:cubicBezTo>
                    <a:cubicBezTo>
                      <a:pt x="194833" y="238459"/>
                      <a:pt x="208506" y="224877"/>
                      <a:pt x="208326" y="207696"/>
                    </a:cubicBezTo>
                    <a:cubicBezTo>
                      <a:pt x="208146" y="190695"/>
                      <a:pt x="195463" y="178192"/>
                      <a:pt x="178372" y="178192"/>
                    </a:cubicBezTo>
                    <a:close/>
                    <a:moveTo>
                      <a:pt x="372036" y="207786"/>
                    </a:moveTo>
                    <a:cubicBezTo>
                      <a:pt x="371946" y="190785"/>
                      <a:pt x="359263" y="178192"/>
                      <a:pt x="342262" y="178192"/>
                    </a:cubicBezTo>
                    <a:cubicBezTo>
                      <a:pt x="325172" y="178192"/>
                      <a:pt x="312399" y="190605"/>
                      <a:pt x="312219" y="207516"/>
                    </a:cubicBezTo>
                    <a:cubicBezTo>
                      <a:pt x="312039" y="224607"/>
                      <a:pt x="325711" y="238369"/>
                      <a:pt x="342712" y="238099"/>
                    </a:cubicBezTo>
                    <a:cubicBezTo>
                      <a:pt x="359263" y="237829"/>
                      <a:pt x="372216" y="224517"/>
                      <a:pt x="372126" y="207786"/>
                    </a:cubicBezTo>
                    <a:close/>
                    <a:moveTo>
                      <a:pt x="535746" y="207426"/>
                    </a:moveTo>
                    <a:cubicBezTo>
                      <a:pt x="535476" y="190515"/>
                      <a:pt x="522703" y="178102"/>
                      <a:pt x="505523" y="178192"/>
                    </a:cubicBezTo>
                    <a:cubicBezTo>
                      <a:pt x="488432" y="178282"/>
                      <a:pt x="475839" y="190875"/>
                      <a:pt x="475839" y="207876"/>
                    </a:cubicBezTo>
                    <a:cubicBezTo>
                      <a:pt x="475839" y="224877"/>
                      <a:pt x="489781" y="238549"/>
                      <a:pt x="506692" y="238099"/>
                    </a:cubicBezTo>
                    <a:cubicBezTo>
                      <a:pt x="523243" y="237650"/>
                      <a:pt x="536016" y="224157"/>
                      <a:pt x="535746" y="207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4" name="Pentagon 12">
            <a:extLst>
              <a:ext uri="{FF2B5EF4-FFF2-40B4-BE49-F238E27FC236}">
                <a16:creationId xmlns:a16="http://schemas.microsoft.com/office/drawing/2014/main" id="{E4079AF9-50E6-9849-5DEC-92993D13B6C3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  <p:sp>
        <p:nvSpPr>
          <p:cNvPr id="25" name="Pentagon 12">
            <a:extLst>
              <a:ext uri="{FF2B5EF4-FFF2-40B4-BE49-F238E27FC236}">
                <a16:creationId xmlns:a16="http://schemas.microsoft.com/office/drawing/2014/main" id="{81250CBD-C144-A39B-F41C-17D837E97235}"/>
              </a:ext>
            </a:extLst>
          </p:cNvPr>
          <p:cNvSpPr/>
          <p:nvPr/>
        </p:nvSpPr>
        <p:spPr bwMode="auto">
          <a:xfrm flipH="1">
            <a:off x="12595224" y="1053652"/>
            <a:ext cx="2476500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  <p:sp>
        <p:nvSpPr>
          <p:cNvPr id="29" name="Pentagon 12">
            <a:extLst>
              <a:ext uri="{FF2B5EF4-FFF2-40B4-BE49-F238E27FC236}">
                <a16:creationId xmlns:a16="http://schemas.microsoft.com/office/drawing/2014/main" id="{D8EBA503-D2A7-B1A0-3462-53E8CAD543BD}"/>
              </a:ext>
            </a:extLst>
          </p:cNvPr>
          <p:cNvSpPr/>
          <p:nvPr/>
        </p:nvSpPr>
        <p:spPr bwMode="auto">
          <a:xfrm flipH="1">
            <a:off x="12595224" y="1866452"/>
            <a:ext cx="2476500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Insert QR code</a:t>
            </a:r>
          </a:p>
        </p:txBody>
      </p:sp>
    </p:spTree>
    <p:extLst>
      <p:ext uri="{BB962C8B-B14F-4D97-AF65-F5344CB8AC3E}">
        <p14:creationId xmlns:p14="http://schemas.microsoft.com/office/powerpoint/2010/main" val="22595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DD32EA6-1DAB-C3EC-0285-2B5A16EEC1F7}"/>
              </a:ext>
            </a:extLst>
          </p:cNvPr>
          <p:cNvSpPr/>
          <p:nvPr/>
        </p:nvSpPr>
        <p:spPr bwMode="auto">
          <a:xfrm>
            <a:off x="0" y="917909"/>
            <a:ext cx="6134100" cy="5946775"/>
          </a:xfrm>
          <a:prstGeom prst="rect">
            <a:avLst/>
          </a:prstGeom>
          <a:solidFill>
            <a:srgbClr val="57769E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7116FDC-0110-39DA-82EC-32D70124C8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519" b="15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1AAE2-20EE-EE3F-2D61-7FCFE0677C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FDBB26"/>
                </a:solidFill>
              </a:rPr>
              <a:t>Slide title with a large image </a:t>
            </a:r>
          </a:p>
          <a:p>
            <a:pPr lvl="5"/>
            <a:r>
              <a:rPr lang="en-US" dirty="0">
                <a:solidFill>
                  <a:schemeClr val="bg1"/>
                </a:solidFill>
              </a:rPr>
              <a:t>This layout supports a full bleed image to the right, half of the slide, larger subhead.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4ECFFD-9091-4FDE-5A53-A44759E4B0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olidFill>
                  <a:srgbClr val="57769E"/>
                </a:solidFill>
              </a:rPr>
              <a:t>Benefits comms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6347C7D-057E-1759-F471-81972DD5923A}"/>
              </a:ext>
            </a:extLst>
          </p:cNvPr>
          <p:cNvSpPr txBox="1">
            <a:spLocks/>
          </p:cNvSpPr>
          <p:nvPr/>
        </p:nvSpPr>
        <p:spPr>
          <a:xfrm>
            <a:off x="1562099" y="5545227"/>
            <a:ext cx="4462463" cy="71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463040" rtl="0" eaLnBrk="1" latinLnBrk="0" hangingPunct="1">
              <a:lnSpc>
                <a:spcPts val="9600"/>
              </a:lnSpc>
              <a:spcBef>
                <a:spcPts val="0"/>
              </a:spcBef>
              <a:buFont typeface="Arial" panose="020B0604020202020204" pitchFamily="34" charset="0"/>
              <a:buNone/>
              <a:defRPr sz="110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0" indent="0" algn="l" defTabSz="1463040" rtl="0" eaLnBrk="1" latinLnBrk="0" hangingPunct="1">
              <a:lnSpc>
                <a:spcPts val="64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0" indent="0" algn="l" defTabSz="1463040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402336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600" b="0" dirty="0">
                <a:solidFill>
                  <a:schemeClr val="bg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To know more reach out to indiaoic@amazon.com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978ED5D-A1BE-7E82-C346-319BCEDD4DBD}"/>
              </a:ext>
            </a:extLst>
          </p:cNvPr>
          <p:cNvSpPr/>
          <p:nvPr/>
        </p:nvSpPr>
        <p:spPr>
          <a:xfrm>
            <a:off x="838200" y="5522882"/>
            <a:ext cx="650774" cy="671543"/>
          </a:xfrm>
          <a:custGeom>
            <a:avLst/>
            <a:gdLst>
              <a:gd name="connsiteX0" fmla="*/ 1435612 w 1435611"/>
              <a:gd name="connsiteY0" fmla="*/ 717806 h 1435611"/>
              <a:gd name="connsiteX1" fmla="*/ 717806 w 1435611"/>
              <a:gd name="connsiteY1" fmla="*/ 1435612 h 1435611"/>
              <a:gd name="connsiteX2" fmla="*/ 0 w 1435611"/>
              <a:gd name="connsiteY2" fmla="*/ 717806 h 1435611"/>
              <a:gd name="connsiteX3" fmla="*/ 717806 w 1435611"/>
              <a:gd name="connsiteY3" fmla="*/ 0 h 1435611"/>
              <a:gd name="connsiteX4" fmla="*/ 1435612 w 1435611"/>
              <a:gd name="connsiteY4" fmla="*/ 717806 h 143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11" h="1435611">
                <a:moveTo>
                  <a:pt x="1435612" y="717806"/>
                </a:moveTo>
                <a:cubicBezTo>
                  <a:pt x="1435612" y="1114239"/>
                  <a:pt x="1114239" y="1435612"/>
                  <a:pt x="717806" y="1435612"/>
                </a:cubicBezTo>
                <a:cubicBezTo>
                  <a:pt x="321373" y="1435612"/>
                  <a:pt x="0" y="1114239"/>
                  <a:pt x="0" y="717806"/>
                </a:cubicBezTo>
                <a:cubicBezTo>
                  <a:pt x="0" y="321373"/>
                  <a:pt x="321373" y="0"/>
                  <a:pt x="717806" y="0"/>
                </a:cubicBezTo>
                <a:cubicBezTo>
                  <a:pt x="1114239" y="0"/>
                  <a:pt x="1435612" y="321373"/>
                  <a:pt x="1435612" y="717806"/>
                </a:cubicBezTo>
                <a:close/>
              </a:path>
            </a:pathLst>
          </a:custGeom>
          <a:solidFill>
            <a:srgbClr val="FDBB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C1B66E-4738-CEB1-A611-8B28FD6DCB56}"/>
              </a:ext>
            </a:extLst>
          </p:cNvPr>
          <p:cNvGrpSpPr/>
          <p:nvPr/>
        </p:nvGrpSpPr>
        <p:grpSpPr>
          <a:xfrm>
            <a:off x="943368" y="5654159"/>
            <a:ext cx="399263" cy="416441"/>
            <a:chOff x="954474" y="5668392"/>
            <a:chExt cx="399263" cy="41644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11DD534-B05E-04E1-AC52-309B82945A1B}"/>
                </a:ext>
              </a:extLst>
            </p:cNvPr>
            <p:cNvSpPr/>
            <p:nvPr/>
          </p:nvSpPr>
          <p:spPr>
            <a:xfrm>
              <a:off x="1063155" y="5843664"/>
              <a:ext cx="290582" cy="241169"/>
            </a:xfrm>
            <a:custGeom>
              <a:avLst/>
              <a:gdLst>
                <a:gd name="connsiteX0" fmla="*/ 0 w 684321"/>
                <a:gd name="connsiteY0" fmla="*/ 550389 h 550388"/>
                <a:gd name="connsiteX1" fmla="*/ 0 w 684321"/>
                <a:gd name="connsiteY1" fmla="*/ 89662 h 550388"/>
                <a:gd name="connsiteX2" fmla="*/ 13133 w 684321"/>
                <a:gd name="connsiteY2" fmla="*/ 89662 h 550388"/>
                <a:gd name="connsiteX3" fmla="*/ 345500 w 684321"/>
                <a:gd name="connsiteY3" fmla="*/ 89932 h 550388"/>
                <a:gd name="connsiteX4" fmla="*/ 365559 w 684321"/>
                <a:gd name="connsiteY4" fmla="*/ 96678 h 550388"/>
                <a:gd name="connsiteX5" fmla="*/ 447324 w 684321"/>
                <a:gd name="connsiteY5" fmla="*/ 157035 h 550388"/>
                <a:gd name="connsiteX6" fmla="*/ 467204 w 684321"/>
                <a:gd name="connsiteY6" fmla="*/ 161982 h 550388"/>
                <a:gd name="connsiteX7" fmla="*/ 476289 w 684321"/>
                <a:gd name="connsiteY7" fmla="*/ 142553 h 550388"/>
                <a:gd name="connsiteX8" fmla="*/ 476289 w 684321"/>
                <a:gd name="connsiteY8" fmla="*/ 14823 h 550388"/>
                <a:gd name="connsiteX9" fmla="*/ 476289 w 684321"/>
                <a:gd name="connsiteY9" fmla="*/ 2140 h 550388"/>
                <a:gd name="connsiteX10" fmla="*/ 479617 w 684321"/>
                <a:gd name="connsiteY10" fmla="*/ 341 h 550388"/>
                <a:gd name="connsiteX11" fmla="*/ 642068 w 684321"/>
                <a:gd name="connsiteY11" fmla="*/ 341 h 550388"/>
                <a:gd name="connsiteX12" fmla="*/ 684254 w 684321"/>
                <a:gd name="connsiteY12" fmla="*/ 44956 h 550388"/>
                <a:gd name="connsiteX13" fmla="*/ 684254 w 684321"/>
                <a:gd name="connsiteY13" fmla="*/ 430665 h 550388"/>
                <a:gd name="connsiteX14" fmla="*/ 636311 w 684321"/>
                <a:gd name="connsiteY14" fmla="*/ 476090 h 550388"/>
                <a:gd name="connsiteX15" fmla="*/ 112978 w 684321"/>
                <a:gd name="connsiteY15" fmla="*/ 475910 h 550388"/>
                <a:gd name="connsiteX16" fmla="*/ 88062 w 684321"/>
                <a:gd name="connsiteY16" fmla="*/ 484005 h 550388"/>
                <a:gd name="connsiteX17" fmla="*/ 90 w 684321"/>
                <a:gd name="connsiteY17" fmla="*/ 550209 h 55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4321" h="550388">
                  <a:moveTo>
                    <a:pt x="0" y="550389"/>
                  </a:moveTo>
                  <a:lnTo>
                    <a:pt x="0" y="89662"/>
                  </a:lnTo>
                  <a:lnTo>
                    <a:pt x="13133" y="89662"/>
                  </a:lnTo>
                  <a:cubicBezTo>
                    <a:pt x="123952" y="89662"/>
                    <a:pt x="234681" y="89572"/>
                    <a:pt x="345500" y="89932"/>
                  </a:cubicBezTo>
                  <a:cubicBezTo>
                    <a:pt x="352247" y="89932"/>
                    <a:pt x="359982" y="92720"/>
                    <a:pt x="365559" y="96678"/>
                  </a:cubicBezTo>
                  <a:cubicBezTo>
                    <a:pt x="393084" y="116467"/>
                    <a:pt x="419800" y="137336"/>
                    <a:pt x="447324" y="157035"/>
                  </a:cubicBezTo>
                  <a:cubicBezTo>
                    <a:pt x="452632" y="160813"/>
                    <a:pt x="461087" y="163241"/>
                    <a:pt x="467204" y="161982"/>
                  </a:cubicBezTo>
                  <a:cubicBezTo>
                    <a:pt x="476468" y="160093"/>
                    <a:pt x="476289" y="150738"/>
                    <a:pt x="476289" y="142553"/>
                  </a:cubicBezTo>
                  <a:cubicBezTo>
                    <a:pt x="476199" y="100006"/>
                    <a:pt x="476289" y="57369"/>
                    <a:pt x="476289" y="14823"/>
                  </a:cubicBezTo>
                  <a:lnTo>
                    <a:pt x="476289" y="2140"/>
                  </a:lnTo>
                  <a:cubicBezTo>
                    <a:pt x="478178" y="1060"/>
                    <a:pt x="478897" y="341"/>
                    <a:pt x="479617" y="341"/>
                  </a:cubicBezTo>
                  <a:cubicBezTo>
                    <a:pt x="533767" y="251"/>
                    <a:pt x="587917" y="-379"/>
                    <a:pt x="642068" y="341"/>
                  </a:cubicBezTo>
                  <a:cubicBezTo>
                    <a:pt x="666534" y="611"/>
                    <a:pt x="684254" y="20310"/>
                    <a:pt x="684254" y="44956"/>
                  </a:cubicBezTo>
                  <a:cubicBezTo>
                    <a:pt x="684344" y="173496"/>
                    <a:pt x="684344" y="302125"/>
                    <a:pt x="684254" y="430665"/>
                  </a:cubicBezTo>
                  <a:cubicBezTo>
                    <a:pt x="684254" y="457830"/>
                    <a:pt x="664825" y="476090"/>
                    <a:pt x="636311" y="476090"/>
                  </a:cubicBezTo>
                  <a:cubicBezTo>
                    <a:pt x="461896" y="476090"/>
                    <a:pt x="287392" y="476090"/>
                    <a:pt x="112978" y="475910"/>
                  </a:cubicBezTo>
                  <a:cubicBezTo>
                    <a:pt x="103353" y="475910"/>
                    <a:pt x="95707" y="478158"/>
                    <a:pt x="88062" y="484005"/>
                  </a:cubicBezTo>
                  <a:cubicBezTo>
                    <a:pt x="59637" y="505863"/>
                    <a:pt x="30853" y="527182"/>
                    <a:pt x="90" y="55020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42EAEA-7A15-8913-DEF7-8A9CC712DC38}"/>
                </a:ext>
              </a:extLst>
            </p:cNvPr>
            <p:cNvSpPr/>
            <p:nvPr/>
          </p:nvSpPr>
          <p:spPr>
            <a:xfrm>
              <a:off x="1127248" y="5950383"/>
              <a:ext cx="113784" cy="3941"/>
            </a:xfrm>
            <a:custGeom>
              <a:avLst/>
              <a:gdLst>
                <a:gd name="connsiteX0" fmla="*/ 0 w 267962"/>
                <a:gd name="connsiteY0" fmla="*/ 0 h 8995"/>
                <a:gd name="connsiteX1" fmla="*/ 267963 w 267962"/>
                <a:gd name="connsiteY1" fmla="*/ 0 h 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962" h="8995">
                  <a:moveTo>
                    <a:pt x="0" y="0"/>
                  </a:moveTo>
                  <a:lnTo>
                    <a:pt x="267963" y="0"/>
                  </a:lnTo>
                </a:path>
              </a:pathLst>
            </a:custGeom>
            <a:ln w="19050" cap="rnd">
              <a:solidFill>
                <a:srgbClr val="FDBB2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0736A6-DB69-7D8E-6735-3F15D351A34F}"/>
                </a:ext>
              </a:extLst>
            </p:cNvPr>
            <p:cNvSpPr/>
            <p:nvPr/>
          </p:nvSpPr>
          <p:spPr>
            <a:xfrm>
              <a:off x="1127248" y="5989521"/>
              <a:ext cx="176960" cy="3941"/>
            </a:xfrm>
            <a:custGeom>
              <a:avLst/>
              <a:gdLst>
                <a:gd name="connsiteX0" fmla="*/ 0 w 416741"/>
                <a:gd name="connsiteY0" fmla="*/ 0 h 8995"/>
                <a:gd name="connsiteX1" fmla="*/ 416741 w 416741"/>
                <a:gd name="connsiteY1" fmla="*/ 0 h 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6741" h="8995">
                  <a:moveTo>
                    <a:pt x="0" y="0"/>
                  </a:moveTo>
                  <a:lnTo>
                    <a:pt x="416741" y="0"/>
                  </a:lnTo>
                </a:path>
              </a:pathLst>
            </a:custGeom>
            <a:ln w="19050" cap="rnd">
              <a:solidFill>
                <a:srgbClr val="FDBB2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00B6DA-3E0D-62C8-91D5-98C9557A93CB}"/>
                </a:ext>
              </a:extLst>
            </p:cNvPr>
            <p:cNvSpPr/>
            <p:nvPr/>
          </p:nvSpPr>
          <p:spPr>
            <a:xfrm>
              <a:off x="954474" y="5668392"/>
              <a:ext cx="290553" cy="221233"/>
            </a:xfrm>
            <a:custGeom>
              <a:avLst/>
              <a:gdLst>
                <a:gd name="connsiteX0" fmla="*/ 684164 w 684254"/>
                <a:gd name="connsiteY0" fmla="*/ 504803 h 504892"/>
                <a:gd name="connsiteX1" fmla="*/ 619040 w 684254"/>
                <a:gd name="connsiteY1" fmla="*/ 455870 h 504892"/>
                <a:gd name="connsiteX2" fmla="*/ 588547 w 684254"/>
                <a:gd name="connsiteY2" fmla="*/ 445885 h 504892"/>
                <a:gd name="connsiteX3" fmla="*/ 39398 w 684254"/>
                <a:gd name="connsiteY3" fmla="*/ 446065 h 504892"/>
                <a:gd name="connsiteX4" fmla="*/ 0 w 684254"/>
                <a:gd name="connsiteY4" fmla="*/ 406577 h 504892"/>
                <a:gd name="connsiteX5" fmla="*/ 0 w 684254"/>
                <a:gd name="connsiteY5" fmla="*/ 37150 h 504892"/>
                <a:gd name="connsiteX6" fmla="*/ 37689 w 684254"/>
                <a:gd name="connsiteY6" fmla="*/ 0 h 504892"/>
                <a:gd name="connsiteX7" fmla="*/ 646385 w 684254"/>
                <a:gd name="connsiteY7" fmla="*/ 0 h 504892"/>
                <a:gd name="connsiteX8" fmla="*/ 684254 w 684254"/>
                <a:gd name="connsiteY8" fmla="*/ 38229 h 504892"/>
                <a:gd name="connsiteX9" fmla="*/ 684254 w 684254"/>
                <a:gd name="connsiteY9" fmla="*/ 489511 h 504892"/>
                <a:gd name="connsiteX10" fmla="*/ 684254 w 684254"/>
                <a:gd name="connsiteY10" fmla="*/ 504893 h 504892"/>
                <a:gd name="connsiteX11" fmla="*/ 178372 w 684254"/>
                <a:gd name="connsiteY11" fmla="*/ 178192 h 504892"/>
                <a:gd name="connsiteX12" fmla="*/ 148419 w 684254"/>
                <a:gd name="connsiteY12" fmla="*/ 207606 h 504892"/>
                <a:gd name="connsiteX13" fmla="*/ 177742 w 684254"/>
                <a:gd name="connsiteY13" fmla="*/ 238099 h 504892"/>
                <a:gd name="connsiteX14" fmla="*/ 208326 w 684254"/>
                <a:gd name="connsiteY14" fmla="*/ 207696 h 504892"/>
                <a:gd name="connsiteX15" fmla="*/ 178372 w 684254"/>
                <a:gd name="connsiteY15" fmla="*/ 178192 h 504892"/>
                <a:gd name="connsiteX16" fmla="*/ 372036 w 684254"/>
                <a:gd name="connsiteY16" fmla="*/ 207786 h 504892"/>
                <a:gd name="connsiteX17" fmla="*/ 342262 w 684254"/>
                <a:gd name="connsiteY17" fmla="*/ 178192 h 504892"/>
                <a:gd name="connsiteX18" fmla="*/ 312219 w 684254"/>
                <a:gd name="connsiteY18" fmla="*/ 207516 h 504892"/>
                <a:gd name="connsiteX19" fmla="*/ 342712 w 684254"/>
                <a:gd name="connsiteY19" fmla="*/ 238099 h 504892"/>
                <a:gd name="connsiteX20" fmla="*/ 372126 w 684254"/>
                <a:gd name="connsiteY20" fmla="*/ 207786 h 504892"/>
                <a:gd name="connsiteX21" fmla="*/ 535746 w 684254"/>
                <a:gd name="connsiteY21" fmla="*/ 207426 h 504892"/>
                <a:gd name="connsiteX22" fmla="*/ 505523 w 684254"/>
                <a:gd name="connsiteY22" fmla="*/ 178192 h 504892"/>
                <a:gd name="connsiteX23" fmla="*/ 475839 w 684254"/>
                <a:gd name="connsiteY23" fmla="*/ 207876 h 504892"/>
                <a:gd name="connsiteX24" fmla="*/ 506692 w 684254"/>
                <a:gd name="connsiteY24" fmla="*/ 238099 h 504892"/>
                <a:gd name="connsiteX25" fmla="*/ 535746 w 684254"/>
                <a:gd name="connsiteY25" fmla="*/ 207426 h 50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4254" h="504892">
                  <a:moveTo>
                    <a:pt x="684164" y="504803"/>
                  </a:moveTo>
                  <a:cubicBezTo>
                    <a:pt x="661047" y="487532"/>
                    <a:pt x="639549" y="472241"/>
                    <a:pt x="619040" y="455870"/>
                  </a:cubicBezTo>
                  <a:cubicBezTo>
                    <a:pt x="609685" y="448404"/>
                    <a:pt x="600241" y="445885"/>
                    <a:pt x="588547" y="445885"/>
                  </a:cubicBezTo>
                  <a:cubicBezTo>
                    <a:pt x="405497" y="446155"/>
                    <a:pt x="222448" y="446065"/>
                    <a:pt x="39398" y="446065"/>
                  </a:cubicBezTo>
                  <a:cubicBezTo>
                    <a:pt x="10344" y="446065"/>
                    <a:pt x="0" y="435721"/>
                    <a:pt x="0" y="406577"/>
                  </a:cubicBezTo>
                  <a:cubicBezTo>
                    <a:pt x="0" y="283434"/>
                    <a:pt x="0" y="160292"/>
                    <a:pt x="0" y="37150"/>
                  </a:cubicBezTo>
                  <a:cubicBezTo>
                    <a:pt x="0" y="10344"/>
                    <a:pt x="10434" y="0"/>
                    <a:pt x="37689" y="0"/>
                  </a:cubicBezTo>
                  <a:cubicBezTo>
                    <a:pt x="240618" y="0"/>
                    <a:pt x="443457" y="0"/>
                    <a:pt x="646385" y="0"/>
                  </a:cubicBezTo>
                  <a:cubicBezTo>
                    <a:pt x="674090" y="0"/>
                    <a:pt x="684254" y="10254"/>
                    <a:pt x="684254" y="38229"/>
                  </a:cubicBezTo>
                  <a:cubicBezTo>
                    <a:pt x="684254" y="188626"/>
                    <a:pt x="684254" y="339024"/>
                    <a:pt x="684254" y="489511"/>
                  </a:cubicBezTo>
                  <a:lnTo>
                    <a:pt x="684254" y="504893"/>
                  </a:lnTo>
                  <a:close/>
                  <a:moveTo>
                    <a:pt x="178372" y="178192"/>
                  </a:moveTo>
                  <a:cubicBezTo>
                    <a:pt x="161281" y="178192"/>
                    <a:pt x="148509" y="190695"/>
                    <a:pt x="148419" y="207606"/>
                  </a:cubicBezTo>
                  <a:cubicBezTo>
                    <a:pt x="148239" y="224157"/>
                    <a:pt x="161281" y="237740"/>
                    <a:pt x="177742" y="238099"/>
                  </a:cubicBezTo>
                  <a:cubicBezTo>
                    <a:pt x="194833" y="238459"/>
                    <a:pt x="208506" y="224877"/>
                    <a:pt x="208326" y="207696"/>
                  </a:cubicBezTo>
                  <a:cubicBezTo>
                    <a:pt x="208146" y="190695"/>
                    <a:pt x="195463" y="178192"/>
                    <a:pt x="178372" y="178192"/>
                  </a:cubicBezTo>
                  <a:close/>
                  <a:moveTo>
                    <a:pt x="372036" y="207786"/>
                  </a:moveTo>
                  <a:cubicBezTo>
                    <a:pt x="371946" y="190785"/>
                    <a:pt x="359263" y="178192"/>
                    <a:pt x="342262" y="178192"/>
                  </a:cubicBezTo>
                  <a:cubicBezTo>
                    <a:pt x="325172" y="178192"/>
                    <a:pt x="312399" y="190605"/>
                    <a:pt x="312219" y="207516"/>
                  </a:cubicBezTo>
                  <a:cubicBezTo>
                    <a:pt x="312039" y="224607"/>
                    <a:pt x="325711" y="238369"/>
                    <a:pt x="342712" y="238099"/>
                  </a:cubicBezTo>
                  <a:cubicBezTo>
                    <a:pt x="359263" y="237829"/>
                    <a:pt x="372216" y="224517"/>
                    <a:pt x="372126" y="207786"/>
                  </a:cubicBezTo>
                  <a:close/>
                  <a:moveTo>
                    <a:pt x="535746" y="207426"/>
                  </a:moveTo>
                  <a:cubicBezTo>
                    <a:pt x="535476" y="190515"/>
                    <a:pt x="522703" y="178102"/>
                    <a:pt x="505523" y="178192"/>
                  </a:cubicBezTo>
                  <a:cubicBezTo>
                    <a:pt x="488432" y="178282"/>
                    <a:pt x="475839" y="190875"/>
                    <a:pt x="475839" y="207876"/>
                  </a:cubicBezTo>
                  <a:cubicBezTo>
                    <a:pt x="475839" y="224877"/>
                    <a:pt x="489781" y="238549"/>
                    <a:pt x="506692" y="238099"/>
                  </a:cubicBezTo>
                  <a:cubicBezTo>
                    <a:pt x="523243" y="237650"/>
                    <a:pt x="536016" y="224157"/>
                    <a:pt x="535746" y="20742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72D32D56-A618-D49F-CF1B-7367CB7F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6472" y="78082"/>
            <a:ext cx="669975" cy="680869"/>
          </a:xfrm>
          <a:prstGeom prst="rect">
            <a:avLst/>
          </a:prstGeom>
        </p:spPr>
      </p:pic>
      <p:sp>
        <p:nvSpPr>
          <p:cNvPr id="12" name="Pentagon 12">
            <a:extLst>
              <a:ext uri="{FF2B5EF4-FFF2-40B4-BE49-F238E27FC236}">
                <a16:creationId xmlns:a16="http://schemas.microsoft.com/office/drawing/2014/main" id="{A46A0759-4733-9B8D-6BA5-B8D2B91321EC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  <p:sp>
        <p:nvSpPr>
          <p:cNvPr id="14" name="Pentagon 12">
            <a:extLst>
              <a:ext uri="{FF2B5EF4-FFF2-40B4-BE49-F238E27FC236}">
                <a16:creationId xmlns:a16="http://schemas.microsoft.com/office/drawing/2014/main" id="{F3B10C59-3D68-3A44-CC45-819703840340}"/>
              </a:ext>
            </a:extLst>
          </p:cNvPr>
          <p:cNvSpPr/>
          <p:nvPr/>
        </p:nvSpPr>
        <p:spPr bwMode="auto">
          <a:xfrm flipH="1">
            <a:off x="12595224" y="1053652"/>
            <a:ext cx="2476500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</p:spTree>
    <p:extLst>
      <p:ext uri="{BB962C8B-B14F-4D97-AF65-F5344CB8AC3E}">
        <p14:creationId xmlns:p14="http://schemas.microsoft.com/office/powerpoint/2010/main" val="24341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F2DA8-9547-7FCA-9899-F05777A369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Slide title lorem Ipsum placeholder</a:t>
            </a:r>
          </a:p>
          <a:p>
            <a:pPr lvl="1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E946C0-4768-FC31-D901-2FA26D8EE9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Fun/Engagement/Celebrations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422F9018-2F46-5B38-85AD-BECCA90E09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B1290823-1D34-A5F4-A526-437A3B61C6D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15C2D2-94A1-1A97-4221-BBC13AACB09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ante,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pharetra at.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(20 words)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E5014E0-6523-959D-37C4-7A1DDB23A9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ante,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pharetra at.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(20 words)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9F62B97-85E5-819D-18E6-64767C860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9264" y="1488382"/>
            <a:ext cx="4666055" cy="358844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172B502-56A9-0135-A8F2-523A5ABC6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2655" y="151543"/>
            <a:ext cx="551641" cy="526566"/>
          </a:xfrm>
          <a:prstGeom prst="rect">
            <a:avLst/>
          </a:prstGeom>
        </p:spPr>
      </p:pic>
      <p:sp>
        <p:nvSpPr>
          <p:cNvPr id="37" name="Pentagon 12">
            <a:extLst>
              <a:ext uri="{FF2B5EF4-FFF2-40B4-BE49-F238E27FC236}">
                <a16:creationId xmlns:a16="http://schemas.microsoft.com/office/drawing/2014/main" id="{5230D81B-A30D-FB94-EEA7-B7A2D8378D78}"/>
              </a:ext>
            </a:extLst>
          </p:cNvPr>
          <p:cNvSpPr/>
          <p:nvPr/>
        </p:nvSpPr>
        <p:spPr bwMode="auto">
          <a:xfrm>
            <a:off x="-3172533" y="3196672"/>
            <a:ext cx="2934919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a portrait</a:t>
            </a:r>
          </a:p>
        </p:txBody>
      </p:sp>
      <p:sp>
        <p:nvSpPr>
          <p:cNvPr id="38" name="Pentagon 12">
            <a:extLst>
              <a:ext uri="{FF2B5EF4-FFF2-40B4-BE49-F238E27FC236}">
                <a16:creationId xmlns:a16="http://schemas.microsoft.com/office/drawing/2014/main" id="{0264CE4F-6689-88F5-534F-8126DEDE0414}"/>
              </a:ext>
            </a:extLst>
          </p:cNvPr>
          <p:cNvSpPr/>
          <p:nvPr/>
        </p:nvSpPr>
        <p:spPr bwMode="auto">
          <a:xfrm>
            <a:off x="-3172533" y="4952901"/>
            <a:ext cx="2934919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a portrait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FD9D5363-8385-E54E-0901-EF0C173D2BE1}"/>
              </a:ext>
            </a:extLst>
          </p:cNvPr>
          <p:cNvSpPr txBox="1">
            <a:spLocks/>
          </p:cNvSpPr>
          <p:nvPr/>
        </p:nvSpPr>
        <p:spPr>
          <a:xfrm>
            <a:off x="8689975" y="5483225"/>
            <a:ext cx="2689789" cy="761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463040" rtl="0" eaLnBrk="1" latinLnBrk="0" hangingPunct="1">
              <a:lnSpc>
                <a:spcPts val="9600"/>
              </a:lnSpc>
              <a:spcBef>
                <a:spcPts val="0"/>
              </a:spcBef>
              <a:buFont typeface="Arial" panose="020B0604020202020204" pitchFamily="34" charset="0"/>
              <a:buNone/>
              <a:defRPr sz="110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0" indent="0" algn="l" defTabSz="1463040" rtl="0" eaLnBrk="1" latinLnBrk="0" hangingPunct="1">
              <a:lnSpc>
                <a:spcPts val="64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0" indent="0" algn="l" defTabSz="1463040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402336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6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Want to share your site pictures? Reach out to india-oic@amazon.com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EEC198B-A28A-6051-9467-F0C601DFD27B}"/>
              </a:ext>
            </a:extLst>
          </p:cNvPr>
          <p:cNvGrpSpPr/>
          <p:nvPr/>
        </p:nvGrpSpPr>
        <p:grpSpPr>
          <a:xfrm>
            <a:off x="7972989" y="5419997"/>
            <a:ext cx="650774" cy="671543"/>
            <a:chOff x="838200" y="5522882"/>
            <a:chExt cx="650774" cy="67154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0C0912A-B1AB-4FD2-3E9A-F4BE12F5B40D}"/>
                </a:ext>
              </a:extLst>
            </p:cNvPr>
            <p:cNvSpPr/>
            <p:nvPr/>
          </p:nvSpPr>
          <p:spPr>
            <a:xfrm>
              <a:off x="838200" y="5522882"/>
              <a:ext cx="650774" cy="671543"/>
            </a:xfrm>
            <a:custGeom>
              <a:avLst/>
              <a:gdLst>
                <a:gd name="connsiteX0" fmla="*/ 1435612 w 1435611"/>
                <a:gd name="connsiteY0" fmla="*/ 717806 h 1435611"/>
                <a:gd name="connsiteX1" fmla="*/ 717806 w 1435611"/>
                <a:gd name="connsiteY1" fmla="*/ 1435612 h 1435611"/>
                <a:gd name="connsiteX2" fmla="*/ 0 w 1435611"/>
                <a:gd name="connsiteY2" fmla="*/ 717806 h 1435611"/>
                <a:gd name="connsiteX3" fmla="*/ 717806 w 1435611"/>
                <a:gd name="connsiteY3" fmla="*/ 0 h 1435611"/>
                <a:gd name="connsiteX4" fmla="*/ 1435612 w 1435611"/>
                <a:gd name="connsiteY4" fmla="*/ 717806 h 143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611" h="1435611">
                  <a:moveTo>
                    <a:pt x="1435612" y="717806"/>
                  </a:moveTo>
                  <a:cubicBezTo>
                    <a:pt x="1435612" y="1114239"/>
                    <a:pt x="1114239" y="1435612"/>
                    <a:pt x="717806" y="1435612"/>
                  </a:cubicBezTo>
                  <a:cubicBezTo>
                    <a:pt x="321373" y="1435612"/>
                    <a:pt x="0" y="1114239"/>
                    <a:pt x="0" y="717806"/>
                  </a:cubicBezTo>
                  <a:cubicBezTo>
                    <a:pt x="0" y="321373"/>
                    <a:pt x="321373" y="0"/>
                    <a:pt x="717806" y="0"/>
                  </a:cubicBezTo>
                  <a:cubicBezTo>
                    <a:pt x="1114239" y="0"/>
                    <a:pt x="1435612" y="321373"/>
                    <a:pt x="1435612" y="717806"/>
                  </a:cubicBezTo>
                  <a:close/>
                </a:path>
              </a:pathLst>
            </a:custGeom>
            <a:solidFill>
              <a:srgbClr val="FF6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DF32471-EA8E-C026-1ED9-009191C43F13}"/>
                </a:ext>
              </a:extLst>
            </p:cNvPr>
            <p:cNvGrpSpPr/>
            <p:nvPr/>
          </p:nvGrpSpPr>
          <p:grpSpPr>
            <a:xfrm>
              <a:off x="943368" y="5654159"/>
              <a:ext cx="399263" cy="416441"/>
              <a:chOff x="954474" y="5668392"/>
              <a:chExt cx="399263" cy="416441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F6973CB-AD05-446D-3A4D-86083D023DB0}"/>
                  </a:ext>
                </a:extLst>
              </p:cNvPr>
              <p:cNvSpPr/>
              <p:nvPr/>
            </p:nvSpPr>
            <p:spPr>
              <a:xfrm>
                <a:off x="1063155" y="5843664"/>
                <a:ext cx="290582" cy="241169"/>
              </a:xfrm>
              <a:custGeom>
                <a:avLst/>
                <a:gdLst>
                  <a:gd name="connsiteX0" fmla="*/ 0 w 684321"/>
                  <a:gd name="connsiteY0" fmla="*/ 550389 h 550388"/>
                  <a:gd name="connsiteX1" fmla="*/ 0 w 684321"/>
                  <a:gd name="connsiteY1" fmla="*/ 89662 h 550388"/>
                  <a:gd name="connsiteX2" fmla="*/ 13133 w 684321"/>
                  <a:gd name="connsiteY2" fmla="*/ 89662 h 550388"/>
                  <a:gd name="connsiteX3" fmla="*/ 345500 w 684321"/>
                  <a:gd name="connsiteY3" fmla="*/ 89932 h 550388"/>
                  <a:gd name="connsiteX4" fmla="*/ 365559 w 684321"/>
                  <a:gd name="connsiteY4" fmla="*/ 96678 h 550388"/>
                  <a:gd name="connsiteX5" fmla="*/ 447324 w 684321"/>
                  <a:gd name="connsiteY5" fmla="*/ 157035 h 550388"/>
                  <a:gd name="connsiteX6" fmla="*/ 467204 w 684321"/>
                  <a:gd name="connsiteY6" fmla="*/ 161982 h 550388"/>
                  <a:gd name="connsiteX7" fmla="*/ 476289 w 684321"/>
                  <a:gd name="connsiteY7" fmla="*/ 142553 h 550388"/>
                  <a:gd name="connsiteX8" fmla="*/ 476289 w 684321"/>
                  <a:gd name="connsiteY8" fmla="*/ 14823 h 550388"/>
                  <a:gd name="connsiteX9" fmla="*/ 476289 w 684321"/>
                  <a:gd name="connsiteY9" fmla="*/ 2140 h 550388"/>
                  <a:gd name="connsiteX10" fmla="*/ 479617 w 684321"/>
                  <a:gd name="connsiteY10" fmla="*/ 341 h 550388"/>
                  <a:gd name="connsiteX11" fmla="*/ 642068 w 684321"/>
                  <a:gd name="connsiteY11" fmla="*/ 341 h 550388"/>
                  <a:gd name="connsiteX12" fmla="*/ 684254 w 684321"/>
                  <a:gd name="connsiteY12" fmla="*/ 44956 h 550388"/>
                  <a:gd name="connsiteX13" fmla="*/ 684254 w 684321"/>
                  <a:gd name="connsiteY13" fmla="*/ 430665 h 550388"/>
                  <a:gd name="connsiteX14" fmla="*/ 636311 w 684321"/>
                  <a:gd name="connsiteY14" fmla="*/ 476090 h 550388"/>
                  <a:gd name="connsiteX15" fmla="*/ 112978 w 684321"/>
                  <a:gd name="connsiteY15" fmla="*/ 475910 h 550388"/>
                  <a:gd name="connsiteX16" fmla="*/ 88062 w 684321"/>
                  <a:gd name="connsiteY16" fmla="*/ 484005 h 550388"/>
                  <a:gd name="connsiteX17" fmla="*/ 90 w 684321"/>
                  <a:gd name="connsiteY17" fmla="*/ 550209 h 55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4321" h="550388">
                    <a:moveTo>
                      <a:pt x="0" y="550389"/>
                    </a:moveTo>
                    <a:lnTo>
                      <a:pt x="0" y="89662"/>
                    </a:lnTo>
                    <a:lnTo>
                      <a:pt x="13133" y="89662"/>
                    </a:lnTo>
                    <a:cubicBezTo>
                      <a:pt x="123952" y="89662"/>
                      <a:pt x="234681" y="89572"/>
                      <a:pt x="345500" y="89932"/>
                    </a:cubicBezTo>
                    <a:cubicBezTo>
                      <a:pt x="352247" y="89932"/>
                      <a:pt x="359982" y="92720"/>
                      <a:pt x="365559" y="96678"/>
                    </a:cubicBezTo>
                    <a:cubicBezTo>
                      <a:pt x="393084" y="116467"/>
                      <a:pt x="419800" y="137336"/>
                      <a:pt x="447324" y="157035"/>
                    </a:cubicBezTo>
                    <a:cubicBezTo>
                      <a:pt x="452632" y="160813"/>
                      <a:pt x="461087" y="163241"/>
                      <a:pt x="467204" y="161982"/>
                    </a:cubicBezTo>
                    <a:cubicBezTo>
                      <a:pt x="476468" y="160093"/>
                      <a:pt x="476289" y="150738"/>
                      <a:pt x="476289" y="142553"/>
                    </a:cubicBezTo>
                    <a:cubicBezTo>
                      <a:pt x="476199" y="100006"/>
                      <a:pt x="476289" y="57369"/>
                      <a:pt x="476289" y="14823"/>
                    </a:cubicBezTo>
                    <a:lnTo>
                      <a:pt x="476289" y="2140"/>
                    </a:lnTo>
                    <a:cubicBezTo>
                      <a:pt x="478178" y="1060"/>
                      <a:pt x="478897" y="341"/>
                      <a:pt x="479617" y="341"/>
                    </a:cubicBezTo>
                    <a:cubicBezTo>
                      <a:pt x="533767" y="251"/>
                      <a:pt x="587917" y="-379"/>
                      <a:pt x="642068" y="341"/>
                    </a:cubicBezTo>
                    <a:cubicBezTo>
                      <a:pt x="666534" y="611"/>
                      <a:pt x="684254" y="20310"/>
                      <a:pt x="684254" y="44956"/>
                    </a:cubicBezTo>
                    <a:cubicBezTo>
                      <a:pt x="684344" y="173496"/>
                      <a:pt x="684344" y="302125"/>
                      <a:pt x="684254" y="430665"/>
                    </a:cubicBezTo>
                    <a:cubicBezTo>
                      <a:pt x="684254" y="457830"/>
                      <a:pt x="664825" y="476090"/>
                      <a:pt x="636311" y="476090"/>
                    </a:cubicBezTo>
                    <a:cubicBezTo>
                      <a:pt x="461896" y="476090"/>
                      <a:pt x="287392" y="476090"/>
                      <a:pt x="112978" y="475910"/>
                    </a:cubicBezTo>
                    <a:cubicBezTo>
                      <a:pt x="103353" y="475910"/>
                      <a:pt x="95707" y="478158"/>
                      <a:pt x="88062" y="484005"/>
                    </a:cubicBezTo>
                    <a:cubicBezTo>
                      <a:pt x="59637" y="505863"/>
                      <a:pt x="30853" y="527182"/>
                      <a:pt x="90" y="550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3EB05DF-4C15-9A59-E6CC-E2D0CEB53C50}"/>
                  </a:ext>
                </a:extLst>
              </p:cNvPr>
              <p:cNvSpPr/>
              <p:nvPr/>
            </p:nvSpPr>
            <p:spPr>
              <a:xfrm>
                <a:off x="1127248" y="5950383"/>
                <a:ext cx="113784" cy="3941"/>
              </a:xfrm>
              <a:custGeom>
                <a:avLst/>
                <a:gdLst>
                  <a:gd name="connsiteX0" fmla="*/ 0 w 267962"/>
                  <a:gd name="connsiteY0" fmla="*/ 0 h 8995"/>
                  <a:gd name="connsiteX1" fmla="*/ 267963 w 267962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962" h="8995">
                    <a:moveTo>
                      <a:pt x="0" y="0"/>
                    </a:moveTo>
                    <a:lnTo>
                      <a:pt x="267963" y="0"/>
                    </a:lnTo>
                  </a:path>
                </a:pathLst>
              </a:custGeom>
              <a:ln w="19050" cap="rnd">
                <a:solidFill>
                  <a:srgbClr val="FF62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37D350-92A9-F0D5-9340-9DF9F37473F1}"/>
                  </a:ext>
                </a:extLst>
              </p:cNvPr>
              <p:cNvSpPr/>
              <p:nvPr/>
            </p:nvSpPr>
            <p:spPr>
              <a:xfrm>
                <a:off x="1127248" y="5989521"/>
                <a:ext cx="176960" cy="3941"/>
              </a:xfrm>
              <a:custGeom>
                <a:avLst/>
                <a:gdLst>
                  <a:gd name="connsiteX0" fmla="*/ 0 w 416741"/>
                  <a:gd name="connsiteY0" fmla="*/ 0 h 8995"/>
                  <a:gd name="connsiteX1" fmla="*/ 416741 w 416741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6741" h="8995">
                    <a:moveTo>
                      <a:pt x="0" y="0"/>
                    </a:moveTo>
                    <a:lnTo>
                      <a:pt x="416741" y="0"/>
                    </a:lnTo>
                  </a:path>
                </a:pathLst>
              </a:custGeom>
              <a:ln w="19050" cap="rnd">
                <a:solidFill>
                  <a:srgbClr val="FF62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CA6AD91-DF99-48A7-A321-A26165B895FA}"/>
                  </a:ext>
                </a:extLst>
              </p:cNvPr>
              <p:cNvSpPr/>
              <p:nvPr/>
            </p:nvSpPr>
            <p:spPr>
              <a:xfrm>
                <a:off x="954474" y="5668392"/>
                <a:ext cx="290553" cy="221233"/>
              </a:xfrm>
              <a:custGeom>
                <a:avLst/>
                <a:gdLst>
                  <a:gd name="connsiteX0" fmla="*/ 684164 w 684254"/>
                  <a:gd name="connsiteY0" fmla="*/ 504803 h 504892"/>
                  <a:gd name="connsiteX1" fmla="*/ 619040 w 684254"/>
                  <a:gd name="connsiteY1" fmla="*/ 455870 h 504892"/>
                  <a:gd name="connsiteX2" fmla="*/ 588547 w 684254"/>
                  <a:gd name="connsiteY2" fmla="*/ 445885 h 504892"/>
                  <a:gd name="connsiteX3" fmla="*/ 39398 w 684254"/>
                  <a:gd name="connsiteY3" fmla="*/ 446065 h 504892"/>
                  <a:gd name="connsiteX4" fmla="*/ 0 w 684254"/>
                  <a:gd name="connsiteY4" fmla="*/ 406577 h 504892"/>
                  <a:gd name="connsiteX5" fmla="*/ 0 w 684254"/>
                  <a:gd name="connsiteY5" fmla="*/ 37150 h 504892"/>
                  <a:gd name="connsiteX6" fmla="*/ 37689 w 684254"/>
                  <a:gd name="connsiteY6" fmla="*/ 0 h 504892"/>
                  <a:gd name="connsiteX7" fmla="*/ 646385 w 684254"/>
                  <a:gd name="connsiteY7" fmla="*/ 0 h 504892"/>
                  <a:gd name="connsiteX8" fmla="*/ 684254 w 684254"/>
                  <a:gd name="connsiteY8" fmla="*/ 38229 h 504892"/>
                  <a:gd name="connsiteX9" fmla="*/ 684254 w 684254"/>
                  <a:gd name="connsiteY9" fmla="*/ 489511 h 504892"/>
                  <a:gd name="connsiteX10" fmla="*/ 684254 w 684254"/>
                  <a:gd name="connsiteY10" fmla="*/ 504893 h 504892"/>
                  <a:gd name="connsiteX11" fmla="*/ 178372 w 684254"/>
                  <a:gd name="connsiteY11" fmla="*/ 178192 h 504892"/>
                  <a:gd name="connsiteX12" fmla="*/ 148419 w 684254"/>
                  <a:gd name="connsiteY12" fmla="*/ 207606 h 504892"/>
                  <a:gd name="connsiteX13" fmla="*/ 177742 w 684254"/>
                  <a:gd name="connsiteY13" fmla="*/ 238099 h 504892"/>
                  <a:gd name="connsiteX14" fmla="*/ 208326 w 684254"/>
                  <a:gd name="connsiteY14" fmla="*/ 207696 h 504892"/>
                  <a:gd name="connsiteX15" fmla="*/ 178372 w 684254"/>
                  <a:gd name="connsiteY15" fmla="*/ 178192 h 504892"/>
                  <a:gd name="connsiteX16" fmla="*/ 372036 w 684254"/>
                  <a:gd name="connsiteY16" fmla="*/ 207786 h 504892"/>
                  <a:gd name="connsiteX17" fmla="*/ 342262 w 684254"/>
                  <a:gd name="connsiteY17" fmla="*/ 178192 h 504892"/>
                  <a:gd name="connsiteX18" fmla="*/ 312219 w 684254"/>
                  <a:gd name="connsiteY18" fmla="*/ 207516 h 504892"/>
                  <a:gd name="connsiteX19" fmla="*/ 342712 w 684254"/>
                  <a:gd name="connsiteY19" fmla="*/ 238099 h 504892"/>
                  <a:gd name="connsiteX20" fmla="*/ 372126 w 684254"/>
                  <a:gd name="connsiteY20" fmla="*/ 207786 h 504892"/>
                  <a:gd name="connsiteX21" fmla="*/ 535746 w 684254"/>
                  <a:gd name="connsiteY21" fmla="*/ 207426 h 504892"/>
                  <a:gd name="connsiteX22" fmla="*/ 505523 w 684254"/>
                  <a:gd name="connsiteY22" fmla="*/ 178192 h 504892"/>
                  <a:gd name="connsiteX23" fmla="*/ 475839 w 684254"/>
                  <a:gd name="connsiteY23" fmla="*/ 207876 h 504892"/>
                  <a:gd name="connsiteX24" fmla="*/ 506692 w 684254"/>
                  <a:gd name="connsiteY24" fmla="*/ 238099 h 504892"/>
                  <a:gd name="connsiteX25" fmla="*/ 535746 w 684254"/>
                  <a:gd name="connsiteY25" fmla="*/ 207426 h 50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84254" h="504892">
                    <a:moveTo>
                      <a:pt x="684164" y="504803"/>
                    </a:moveTo>
                    <a:cubicBezTo>
                      <a:pt x="661047" y="487532"/>
                      <a:pt x="639549" y="472241"/>
                      <a:pt x="619040" y="455870"/>
                    </a:cubicBezTo>
                    <a:cubicBezTo>
                      <a:pt x="609685" y="448404"/>
                      <a:pt x="600241" y="445885"/>
                      <a:pt x="588547" y="445885"/>
                    </a:cubicBezTo>
                    <a:cubicBezTo>
                      <a:pt x="405497" y="446155"/>
                      <a:pt x="222448" y="446065"/>
                      <a:pt x="39398" y="446065"/>
                    </a:cubicBezTo>
                    <a:cubicBezTo>
                      <a:pt x="10344" y="446065"/>
                      <a:pt x="0" y="435721"/>
                      <a:pt x="0" y="406577"/>
                    </a:cubicBezTo>
                    <a:cubicBezTo>
                      <a:pt x="0" y="283434"/>
                      <a:pt x="0" y="160292"/>
                      <a:pt x="0" y="37150"/>
                    </a:cubicBezTo>
                    <a:cubicBezTo>
                      <a:pt x="0" y="10344"/>
                      <a:pt x="10434" y="0"/>
                      <a:pt x="37689" y="0"/>
                    </a:cubicBezTo>
                    <a:cubicBezTo>
                      <a:pt x="240618" y="0"/>
                      <a:pt x="443457" y="0"/>
                      <a:pt x="646385" y="0"/>
                    </a:cubicBezTo>
                    <a:cubicBezTo>
                      <a:pt x="674090" y="0"/>
                      <a:pt x="684254" y="10254"/>
                      <a:pt x="684254" y="38229"/>
                    </a:cubicBezTo>
                    <a:cubicBezTo>
                      <a:pt x="684254" y="188626"/>
                      <a:pt x="684254" y="339024"/>
                      <a:pt x="684254" y="489511"/>
                    </a:cubicBezTo>
                    <a:lnTo>
                      <a:pt x="684254" y="504893"/>
                    </a:lnTo>
                    <a:close/>
                    <a:moveTo>
                      <a:pt x="178372" y="178192"/>
                    </a:moveTo>
                    <a:cubicBezTo>
                      <a:pt x="161281" y="178192"/>
                      <a:pt x="148509" y="190695"/>
                      <a:pt x="148419" y="207606"/>
                    </a:cubicBezTo>
                    <a:cubicBezTo>
                      <a:pt x="148239" y="224157"/>
                      <a:pt x="161281" y="237740"/>
                      <a:pt x="177742" y="238099"/>
                    </a:cubicBezTo>
                    <a:cubicBezTo>
                      <a:pt x="194833" y="238459"/>
                      <a:pt x="208506" y="224877"/>
                      <a:pt x="208326" y="207696"/>
                    </a:cubicBezTo>
                    <a:cubicBezTo>
                      <a:pt x="208146" y="190695"/>
                      <a:pt x="195463" y="178192"/>
                      <a:pt x="178372" y="178192"/>
                    </a:cubicBezTo>
                    <a:close/>
                    <a:moveTo>
                      <a:pt x="372036" y="207786"/>
                    </a:moveTo>
                    <a:cubicBezTo>
                      <a:pt x="371946" y="190785"/>
                      <a:pt x="359263" y="178192"/>
                      <a:pt x="342262" y="178192"/>
                    </a:cubicBezTo>
                    <a:cubicBezTo>
                      <a:pt x="325172" y="178192"/>
                      <a:pt x="312399" y="190605"/>
                      <a:pt x="312219" y="207516"/>
                    </a:cubicBezTo>
                    <a:cubicBezTo>
                      <a:pt x="312039" y="224607"/>
                      <a:pt x="325711" y="238369"/>
                      <a:pt x="342712" y="238099"/>
                    </a:cubicBezTo>
                    <a:cubicBezTo>
                      <a:pt x="359263" y="237829"/>
                      <a:pt x="372216" y="224517"/>
                      <a:pt x="372126" y="207786"/>
                    </a:cubicBezTo>
                    <a:close/>
                    <a:moveTo>
                      <a:pt x="535746" y="207426"/>
                    </a:moveTo>
                    <a:cubicBezTo>
                      <a:pt x="535476" y="190515"/>
                      <a:pt x="522703" y="178102"/>
                      <a:pt x="505523" y="178192"/>
                    </a:cubicBezTo>
                    <a:cubicBezTo>
                      <a:pt x="488432" y="178282"/>
                      <a:pt x="475839" y="190875"/>
                      <a:pt x="475839" y="207876"/>
                    </a:cubicBezTo>
                    <a:cubicBezTo>
                      <a:pt x="475839" y="224877"/>
                      <a:pt x="489781" y="238549"/>
                      <a:pt x="506692" y="238099"/>
                    </a:cubicBezTo>
                    <a:cubicBezTo>
                      <a:pt x="523243" y="237650"/>
                      <a:pt x="536016" y="224157"/>
                      <a:pt x="535746" y="207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54" name="Pentagon 12">
            <a:extLst>
              <a:ext uri="{FF2B5EF4-FFF2-40B4-BE49-F238E27FC236}">
                <a16:creationId xmlns:a16="http://schemas.microsoft.com/office/drawing/2014/main" id="{FD94BF10-C264-9E26-61E2-74388B7F7FE1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</p:spTree>
    <p:extLst>
      <p:ext uri="{BB962C8B-B14F-4D97-AF65-F5344CB8AC3E}">
        <p14:creationId xmlns:p14="http://schemas.microsoft.com/office/powerpoint/2010/main" val="306297740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2E6707-4215-0275-AD52-C9EA2F1E2A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anchor="ctr"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Slide title lorem Ipsum placeholder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2A4F9A-F519-8FDD-3AEA-8A27B8A021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Fun/Engagement/Celebrations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FD6C73B-E171-CAA8-16D2-6A08B3ACEF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C6B045B-EB3E-6BEF-9F0D-1372A2643D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B51A48-FAB2-A4D9-7464-1B20BD8192B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magna,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dui in, </a:t>
            </a:r>
            <a:r>
              <a:rPr lang="en-US" dirty="0" err="1"/>
              <a:t>mattis</a:t>
            </a:r>
            <a:r>
              <a:rPr lang="en-US" dirty="0"/>
              <a:t> maximus sem. Nunc vestibulum.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2A5140-9A47-3D77-AE41-1367D44927E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magna,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dui in, </a:t>
            </a:r>
            <a:r>
              <a:rPr lang="en-US" dirty="0" err="1"/>
              <a:t>mattis</a:t>
            </a:r>
            <a:r>
              <a:rPr lang="en-US" dirty="0"/>
              <a:t> maximus sem. Nunc vestibulum.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3A51B7F-E974-98A0-02B7-A9B8A284C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2655" y="151543"/>
            <a:ext cx="551641" cy="526566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D75C17F-EE36-825E-77D7-DBC500EF9C74}"/>
              </a:ext>
            </a:extLst>
          </p:cNvPr>
          <p:cNvSpPr txBox="1">
            <a:spLocks/>
          </p:cNvSpPr>
          <p:nvPr/>
        </p:nvSpPr>
        <p:spPr>
          <a:xfrm>
            <a:off x="1682027" y="5461399"/>
            <a:ext cx="5961946" cy="506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463040" rtl="0" eaLnBrk="1" latinLnBrk="0" hangingPunct="1">
              <a:lnSpc>
                <a:spcPts val="9600"/>
              </a:lnSpc>
              <a:spcBef>
                <a:spcPts val="0"/>
              </a:spcBef>
              <a:buFont typeface="Arial" panose="020B0604020202020204" pitchFamily="34" charset="0"/>
              <a:buNone/>
              <a:defRPr sz="110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0" indent="0" algn="l" defTabSz="1463040" rtl="0" eaLnBrk="1" latinLnBrk="0" hangingPunct="1">
              <a:lnSpc>
                <a:spcPts val="64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0" indent="0" algn="l" defTabSz="1463040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1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0" indent="0" algn="l" defTabSz="146304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2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402336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6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Want to share your site pictures? </a:t>
            </a:r>
            <a:br>
              <a:rPr lang="en-US" sz="16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</a:br>
            <a:r>
              <a:rPr lang="en-US" sz="1600" b="0" dirty="0">
                <a:solidFill>
                  <a:schemeClr val="tx1"/>
                </a:solidFill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Reach out to india-oic@amazon.com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C340E6-2C51-7531-D03C-4168BF28321C}"/>
              </a:ext>
            </a:extLst>
          </p:cNvPr>
          <p:cNvGrpSpPr/>
          <p:nvPr/>
        </p:nvGrpSpPr>
        <p:grpSpPr>
          <a:xfrm>
            <a:off x="817404" y="5341920"/>
            <a:ext cx="650774" cy="671543"/>
            <a:chOff x="838200" y="5522882"/>
            <a:chExt cx="650774" cy="67154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DD1CC36-98C5-68D2-FAA9-B12603EEAD42}"/>
                </a:ext>
              </a:extLst>
            </p:cNvPr>
            <p:cNvSpPr/>
            <p:nvPr/>
          </p:nvSpPr>
          <p:spPr>
            <a:xfrm>
              <a:off x="838200" y="5522882"/>
              <a:ext cx="650774" cy="671543"/>
            </a:xfrm>
            <a:custGeom>
              <a:avLst/>
              <a:gdLst>
                <a:gd name="connsiteX0" fmla="*/ 1435612 w 1435611"/>
                <a:gd name="connsiteY0" fmla="*/ 717806 h 1435611"/>
                <a:gd name="connsiteX1" fmla="*/ 717806 w 1435611"/>
                <a:gd name="connsiteY1" fmla="*/ 1435612 h 1435611"/>
                <a:gd name="connsiteX2" fmla="*/ 0 w 1435611"/>
                <a:gd name="connsiteY2" fmla="*/ 717806 h 1435611"/>
                <a:gd name="connsiteX3" fmla="*/ 717806 w 1435611"/>
                <a:gd name="connsiteY3" fmla="*/ 0 h 1435611"/>
                <a:gd name="connsiteX4" fmla="*/ 1435612 w 1435611"/>
                <a:gd name="connsiteY4" fmla="*/ 717806 h 143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611" h="1435611">
                  <a:moveTo>
                    <a:pt x="1435612" y="717806"/>
                  </a:moveTo>
                  <a:cubicBezTo>
                    <a:pt x="1435612" y="1114239"/>
                    <a:pt x="1114239" y="1435612"/>
                    <a:pt x="717806" y="1435612"/>
                  </a:cubicBezTo>
                  <a:cubicBezTo>
                    <a:pt x="321373" y="1435612"/>
                    <a:pt x="0" y="1114239"/>
                    <a:pt x="0" y="717806"/>
                  </a:cubicBezTo>
                  <a:cubicBezTo>
                    <a:pt x="0" y="321373"/>
                    <a:pt x="321373" y="0"/>
                    <a:pt x="717806" y="0"/>
                  </a:cubicBezTo>
                  <a:cubicBezTo>
                    <a:pt x="1114239" y="0"/>
                    <a:pt x="1435612" y="321373"/>
                    <a:pt x="1435612" y="717806"/>
                  </a:cubicBezTo>
                  <a:close/>
                </a:path>
              </a:pathLst>
            </a:custGeom>
            <a:solidFill>
              <a:srgbClr val="FF6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3CAD5C2-2124-2F00-D15C-0F65EA7A7717}"/>
                </a:ext>
              </a:extLst>
            </p:cNvPr>
            <p:cNvGrpSpPr/>
            <p:nvPr/>
          </p:nvGrpSpPr>
          <p:grpSpPr>
            <a:xfrm>
              <a:off x="943368" y="5654159"/>
              <a:ext cx="399263" cy="416441"/>
              <a:chOff x="954474" y="5668392"/>
              <a:chExt cx="399263" cy="416441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8350DC-6508-7F9E-D809-93710613F27C}"/>
                  </a:ext>
                </a:extLst>
              </p:cNvPr>
              <p:cNvSpPr/>
              <p:nvPr/>
            </p:nvSpPr>
            <p:spPr>
              <a:xfrm>
                <a:off x="1063155" y="5843664"/>
                <a:ext cx="290582" cy="241169"/>
              </a:xfrm>
              <a:custGeom>
                <a:avLst/>
                <a:gdLst>
                  <a:gd name="connsiteX0" fmla="*/ 0 w 684321"/>
                  <a:gd name="connsiteY0" fmla="*/ 550389 h 550388"/>
                  <a:gd name="connsiteX1" fmla="*/ 0 w 684321"/>
                  <a:gd name="connsiteY1" fmla="*/ 89662 h 550388"/>
                  <a:gd name="connsiteX2" fmla="*/ 13133 w 684321"/>
                  <a:gd name="connsiteY2" fmla="*/ 89662 h 550388"/>
                  <a:gd name="connsiteX3" fmla="*/ 345500 w 684321"/>
                  <a:gd name="connsiteY3" fmla="*/ 89932 h 550388"/>
                  <a:gd name="connsiteX4" fmla="*/ 365559 w 684321"/>
                  <a:gd name="connsiteY4" fmla="*/ 96678 h 550388"/>
                  <a:gd name="connsiteX5" fmla="*/ 447324 w 684321"/>
                  <a:gd name="connsiteY5" fmla="*/ 157035 h 550388"/>
                  <a:gd name="connsiteX6" fmla="*/ 467204 w 684321"/>
                  <a:gd name="connsiteY6" fmla="*/ 161982 h 550388"/>
                  <a:gd name="connsiteX7" fmla="*/ 476289 w 684321"/>
                  <a:gd name="connsiteY7" fmla="*/ 142553 h 550388"/>
                  <a:gd name="connsiteX8" fmla="*/ 476289 w 684321"/>
                  <a:gd name="connsiteY8" fmla="*/ 14823 h 550388"/>
                  <a:gd name="connsiteX9" fmla="*/ 476289 w 684321"/>
                  <a:gd name="connsiteY9" fmla="*/ 2140 h 550388"/>
                  <a:gd name="connsiteX10" fmla="*/ 479617 w 684321"/>
                  <a:gd name="connsiteY10" fmla="*/ 341 h 550388"/>
                  <a:gd name="connsiteX11" fmla="*/ 642068 w 684321"/>
                  <a:gd name="connsiteY11" fmla="*/ 341 h 550388"/>
                  <a:gd name="connsiteX12" fmla="*/ 684254 w 684321"/>
                  <a:gd name="connsiteY12" fmla="*/ 44956 h 550388"/>
                  <a:gd name="connsiteX13" fmla="*/ 684254 w 684321"/>
                  <a:gd name="connsiteY13" fmla="*/ 430665 h 550388"/>
                  <a:gd name="connsiteX14" fmla="*/ 636311 w 684321"/>
                  <a:gd name="connsiteY14" fmla="*/ 476090 h 550388"/>
                  <a:gd name="connsiteX15" fmla="*/ 112978 w 684321"/>
                  <a:gd name="connsiteY15" fmla="*/ 475910 h 550388"/>
                  <a:gd name="connsiteX16" fmla="*/ 88062 w 684321"/>
                  <a:gd name="connsiteY16" fmla="*/ 484005 h 550388"/>
                  <a:gd name="connsiteX17" fmla="*/ 90 w 684321"/>
                  <a:gd name="connsiteY17" fmla="*/ 550209 h 55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4321" h="550388">
                    <a:moveTo>
                      <a:pt x="0" y="550389"/>
                    </a:moveTo>
                    <a:lnTo>
                      <a:pt x="0" y="89662"/>
                    </a:lnTo>
                    <a:lnTo>
                      <a:pt x="13133" y="89662"/>
                    </a:lnTo>
                    <a:cubicBezTo>
                      <a:pt x="123952" y="89662"/>
                      <a:pt x="234681" y="89572"/>
                      <a:pt x="345500" y="89932"/>
                    </a:cubicBezTo>
                    <a:cubicBezTo>
                      <a:pt x="352247" y="89932"/>
                      <a:pt x="359982" y="92720"/>
                      <a:pt x="365559" y="96678"/>
                    </a:cubicBezTo>
                    <a:cubicBezTo>
                      <a:pt x="393084" y="116467"/>
                      <a:pt x="419800" y="137336"/>
                      <a:pt x="447324" y="157035"/>
                    </a:cubicBezTo>
                    <a:cubicBezTo>
                      <a:pt x="452632" y="160813"/>
                      <a:pt x="461087" y="163241"/>
                      <a:pt x="467204" y="161982"/>
                    </a:cubicBezTo>
                    <a:cubicBezTo>
                      <a:pt x="476468" y="160093"/>
                      <a:pt x="476289" y="150738"/>
                      <a:pt x="476289" y="142553"/>
                    </a:cubicBezTo>
                    <a:cubicBezTo>
                      <a:pt x="476199" y="100006"/>
                      <a:pt x="476289" y="57369"/>
                      <a:pt x="476289" y="14823"/>
                    </a:cubicBezTo>
                    <a:lnTo>
                      <a:pt x="476289" y="2140"/>
                    </a:lnTo>
                    <a:cubicBezTo>
                      <a:pt x="478178" y="1060"/>
                      <a:pt x="478897" y="341"/>
                      <a:pt x="479617" y="341"/>
                    </a:cubicBezTo>
                    <a:cubicBezTo>
                      <a:pt x="533767" y="251"/>
                      <a:pt x="587917" y="-379"/>
                      <a:pt x="642068" y="341"/>
                    </a:cubicBezTo>
                    <a:cubicBezTo>
                      <a:pt x="666534" y="611"/>
                      <a:pt x="684254" y="20310"/>
                      <a:pt x="684254" y="44956"/>
                    </a:cubicBezTo>
                    <a:cubicBezTo>
                      <a:pt x="684344" y="173496"/>
                      <a:pt x="684344" y="302125"/>
                      <a:pt x="684254" y="430665"/>
                    </a:cubicBezTo>
                    <a:cubicBezTo>
                      <a:pt x="684254" y="457830"/>
                      <a:pt x="664825" y="476090"/>
                      <a:pt x="636311" y="476090"/>
                    </a:cubicBezTo>
                    <a:cubicBezTo>
                      <a:pt x="461896" y="476090"/>
                      <a:pt x="287392" y="476090"/>
                      <a:pt x="112978" y="475910"/>
                    </a:cubicBezTo>
                    <a:cubicBezTo>
                      <a:pt x="103353" y="475910"/>
                      <a:pt x="95707" y="478158"/>
                      <a:pt x="88062" y="484005"/>
                    </a:cubicBezTo>
                    <a:cubicBezTo>
                      <a:pt x="59637" y="505863"/>
                      <a:pt x="30853" y="527182"/>
                      <a:pt x="90" y="550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6316757-9506-AA80-C8F0-0847CD23BCE1}"/>
                  </a:ext>
                </a:extLst>
              </p:cNvPr>
              <p:cNvSpPr/>
              <p:nvPr/>
            </p:nvSpPr>
            <p:spPr>
              <a:xfrm>
                <a:off x="1127248" y="5950383"/>
                <a:ext cx="113784" cy="3941"/>
              </a:xfrm>
              <a:custGeom>
                <a:avLst/>
                <a:gdLst>
                  <a:gd name="connsiteX0" fmla="*/ 0 w 267962"/>
                  <a:gd name="connsiteY0" fmla="*/ 0 h 8995"/>
                  <a:gd name="connsiteX1" fmla="*/ 267963 w 267962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962" h="8995">
                    <a:moveTo>
                      <a:pt x="0" y="0"/>
                    </a:moveTo>
                    <a:lnTo>
                      <a:pt x="267963" y="0"/>
                    </a:lnTo>
                  </a:path>
                </a:pathLst>
              </a:custGeom>
              <a:ln w="19050" cap="rnd">
                <a:solidFill>
                  <a:srgbClr val="FF62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70AA89A-83B9-70C0-2982-C0CBCC5C4881}"/>
                  </a:ext>
                </a:extLst>
              </p:cNvPr>
              <p:cNvSpPr/>
              <p:nvPr/>
            </p:nvSpPr>
            <p:spPr>
              <a:xfrm>
                <a:off x="1127248" y="5989521"/>
                <a:ext cx="176960" cy="3941"/>
              </a:xfrm>
              <a:custGeom>
                <a:avLst/>
                <a:gdLst>
                  <a:gd name="connsiteX0" fmla="*/ 0 w 416741"/>
                  <a:gd name="connsiteY0" fmla="*/ 0 h 8995"/>
                  <a:gd name="connsiteX1" fmla="*/ 416741 w 416741"/>
                  <a:gd name="connsiteY1" fmla="*/ 0 h 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6741" h="8995">
                    <a:moveTo>
                      <a:pt x="0" y="0"/>
                    </a:moveTo>
                    <a:lnTo>
                      <a:pt x="416741" y="0"/>
                    </a:lnTo>
                  </a:path>
                </a:pathLst>
              </a:custGeom>
              <a:ln w="19050" cap="rnd">
                <a:solidFill>
                  <a:srgbClr val="FF62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B74BFF8-719F-0EF5-E355-F037D6C5AC4E}"/>
                  </a:ext>
                </a:extLst>
              </p:cNvPr>
              <p:cNvSpPr/>
              <p:nvPr/>
            </p:nvSpPr>
            <p:spPr>
              <a:xfrm>
                <a:off x="954474" y="5668392"/>
                <a:ext cx="290553" cy="221233"/>
              </a:xfrm>
              <a:custGeom>
                <a:avLst/>
                <a:gdLst>
                  <a:gd name="connsiteX0" fmla="*/ 684164 w 684254"/>
                  <a:gd name="connsiteY0" fmla="*/ 504803 h 504892"/>
                  <a:gd name="connsiteX1" fmla="*/ 619040 w 684254"/>
                  <a:gd name="connsiteY1" fmla="*/ 455870 h 504892"/>
                  <a:gd name="connsiteX2" fmla="*/ 588547 w 684254"/>
                  <a:gd name="connsiteY2" fmla="*/ 445885 h 504892"/>
                  <a:gd name="connsiteX3" fmla="*/ 39398 w 684254"/>
                  <a:gd name="connsiteY3" fmla="*/ 446065 h 504892"/>
                  <a:gd name="connsiteX4" fmla="*/ 0 w 684254"/>
                  <a:gd name="connsiteY4" fmla="*/ 406577 h 504892"/>
                  <a:gd name="connsiteX5" fmla="*/ 0 w 684254"/>
                  <a:gd name="connsiteY5" fmla="*/ 37150 h 504892"/>
                  <a:gd name="connsiteX6" fmla="*/ 37689 w 684254"/>
                  <a:gd name="connsiteY6" fmla="*/ 0 h 504892"/>
                  <a:gd name="connsiteX7" fmla="*/ 646385 w 684254"/>
                  <a:gd name="connsiteY7" fmla="*/ 0 h 504892"/>
                  <a:gd name="connsiteX8" fmla="*/ 684254 w 684254"/>
                  <a:gd name="connsiteY8" fmla="*/ 38229 h 504892"/>
                  <a:gd name="connsiteX9" fmla="*/ 684254 w 684254"/>
                  <a:gd name="connsiteY9" fmla="*/ 489511 h 504892"/>
                  <a:gd name="connsiteX10" fmla="*/ 684254 w 684254"/>
                  <a:gd name="connsiteY10" fmla="*/ 504893 h 504892"/>
                  <a:gd name="connsiteX11" fmla="*/ 178372 w 684254"/>
                  <a:gd name="connsiteY11" fmla="*/ 178192 h 504892"/>
                  <a:gd name="connsiteX12" fmla="*/ 148419 w 684254"/>
                  <a:gd name="connsiteY12" fmla="*/ 207606 h 504892"/>
                  <a:gd name="connsiteX13" fmla="*/ 177742 w 684254"/>
                  <a:gd name="connsiteY13" fmla="*/ 238099 h 504892"/>
                  <a:gd name="connsiteX14" fmla="*/ 208326 w 684254"/>
                  <a:gd name="connsiteY14" fmla="*/ 207696 h 504892"/>
                  <a:gd name="connsiteX15" fmla="*/ 178372 w 684254"/>
                  <a:gd name="connsiteY15" fmla="*/ 178192 h 504892"/>
                  <a:gd name="connsiteX16" fmla="*/ 372036 w 684254"/>
                  <a:gd name="connsiteY16" fmla="*/ 207786 h 504892"/>
                  <a:gd name="connsiteX17" fmla="*/ 342262 w 684254"/>
                  <a:gd name="connsiteY17" fmla="*/ 178192 h 504892"/>
                  <a:gd name="connsiteX18" fmla="*/ 312219 w 684254"/>
                  <a:gd name="connsiteY18" fmla="*/ 207516 h 504892"/>
                  <a:gd name="connsiteX19" fmla="*/ 342712 w 684254"/>
                  <a:gd name="connsiteY19" fmla="*/ 238099 h 504892"/>
                  <a:gd name="connsiteX20" fmla="*/ 372126 w 684254"/>
                  <a:gd name="connsiteY20" fmla="*/ 207786 h 504892"/>
                  <a:gd name="connsiteX21" fmla="*/ 535746 w 684254"/>
                  <a:gd name="connsiteY21" fmla="*/ 207426 h 504892"/>
                  <a:gd name="connsiteX22" fmla="*/ 505523 w 684254"/>
                  <a:gd name="connsiteY22" fmla="*/ 178192 h 504892"/>
                  <a:gd name="connsiteX23" fmla="*/ 475839 w 684254"/>
                  <a:gd name="connsiteY23" fmla="*/ 207876 h 504892"/>
                  <a:gd name="connsiteX24" fmla="*/ 506692 w 684254"/>
                  <a:gd name="connsiteY24" fmla="*/ 238099 h 504892"/>
                  <a:gd name="connsiteX25" fmla="*/ 535746 w 684254"/>
                  <a:gd name="connsiteY25" fmla="*/ 207426 h 50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84254" h="504892">
                    <a:moveTo>
                      <a:pt x="684164" y="504803"/>
                    </a:moveTo>
                    <a:cubicBezTo>
                      <a:pt x="661047" y="487532"/>
                      <a:pt x="639549" y="472241"/>
                      <a:pt x="619040" y="455870"/>
                    </a:cubicBezTo>
                    <a:cubicBezTo>
                      <a:pt x="609685" y="448404"/>
                      <a:pt x="600241" y="445885"/>
                      <a:pt x="588547" y="445885"/>
                    </a:cubicBezTo>
                    <a:cubicBezTo>
                      <a:pt x="405497" y="446155"/>
                      <a:pt x="222448" y="446065"/>
                      <a:pt x="39398" y="446065"/>
                    </a:cubicBezTo>
                    <a:cubicBezTo>
                      <a:pt x="10344" y="446065"/>
                      <a:pt x="0" y="435721"/>
                      <a:pt x="0" y="406577"/>
                    </a:cubicBezTo>
                    <a:cubicBezTo>
                      <a:pt x="0" y="283434"/>
                      <a:pt x="0" y="160292"/>
                      <a:pt x="0" y="37150"/>
                    </a:cubicBezTo>
                    <a:cubicBezTo>
                      <a:pt x="0" y="10344"/>
                      <a:pt x="10434" y="0"/>
                      <a:pt x="37689" y="0"/>
                    </a:cubicBezTo>
                    <a:cubicBezTo>
                      <a:pt x="240618" y="0"/>
                      <a:pt x="443457" y="0"/>
                      <a:pt x="646385" y="0"/>
                    </a:cubicBezTo>
                    <a:cubicBezTo>
                      <a:pt x="674090" y="0"/>
                      <a:pt x="684254" y="10254"/>
                      <a:pt x="684254" y="38229"/>
                    </a:cubicBezTo>
                    <a:cubicBezTo>
                      <a:pt x="684254" y="188626"/>
                      <a:pt x="684254" y="339024"/>
                      <a:pt x="684254" y="489511"/>
                    </a:cubicBezTo>
                    <a:lnTo>
                      <a:pt x="684254" y="504893"/>
                    </a:lnTo>
                    <a:close/>
                    <a:moveTo>
                      <a:pt x="178372" y="178192"/>
                    </a:moveTo>
                    <a:cubicBezTo>
                      <a:pt x="161281" y="178192"/>
                      <a:pt x="148509" y="190695"/>
                      <a:pt x="148419" y="207606"/>
                    </a:cubicBezTo>
                    <a:cubicBezTo>
                      <a:pt x="148239" y="224157"/>
                      <a:pt x="161281" y="237740"/>
                      <a:pt x="177742" y="238099"/>
                    </a:cubicBezTo>
                    <a:cubicBezTo>
                      <a:pt x="194833" y="238459"/>
                      <a:pt x="208506" y="224877"/>
                      <a:pt x="208326" y="207696"/>
                    </a:cubicBezTo>
                    <a:cubicBezTo>
                      <a:pt x="208146" y="190695"/>
                      <a:pt x="195463" y="178192"/>
                      <a:pt x="178372" y="178192"/>
                    </a:cubicBezTo>
                    <a:close/>
                    <a:moveTo>
                      <a:pt x="372036" y="207786"/>
                    </a:moveTo>
                    <a:cubicBezTo>
                      <a:pt x="371946" y="190785"/>
                      <a:pt x="359263" y="178192"/>
                      <a:pt x="342262" y="178192"/>
                    </a:cubicBezTo>
                    <a:cubicBezTo>
                      <a:pt x="325172" y="178192"/>
                      <a:pt x="312399" y="190605"/>
                      <a:pt x="312219" y="207516"/>
                    </a:cubicBezTo>
                    <a:cubicBezTo>
                      <a:pt x="312039" y="224607"/>
                      <a:pt x="325711" y="238369"/>
                      <a:pt x="342712" y="238099"/>
                    </a:cubicBezTo>
                    <a:cubicBezTo>
                      <a:pt x="359263" y="237829"/>
                      <a:pt x="372216" y="224517"/>
                      <a:pt x="372126" y="207786"/>
                    </a:cubicBezTo>
                    <a:close/>
                    <a:moveTo>
                      <a:pt x="535746" y="207426"/>
                    </a:moveTo>
                    <a:cubicBezTo>
                      <a:pt x="535476" y="190515"/>
                      <a:pt x="522703" y="178102"/>
                      <a:pt x="505523" y="178192"/>
                    </a:cubicBezTo>
                    <a:cubicBezTo>
                      <a:pt x="488432" y="178282"/>
                      <a:pt x="475839" y="190875"/>
                      <a:pt x="475839" y="207876"/>
                    </a:cubicBezTo>
                    <a:cubicBezTo>
                      <a:pt x="475839" y="224877"/>
                      <a:pt x="489781" y="238549"/>
                      <a:pt x="506692" y="238099"/>
                    </a:cubicBezTo>
                    <a:cubicBezTo>
                      <a:pt x="523243" y="237650"/>
                      <a:pt x="536016" y="224157"/>
                      <a:pt x="535746" y="2074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B49999FF-251D-5CC5-BE6E-820B16773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9135" y="4978399"/>
            <a:ext cx="3992865" cy="3070724"/>
          </a:xfrm>
          <a:prstGeom prst="rect">
            <a:avLst/>
          </a:prstGeom>
        </p:spPr>
      </p:pic>
      <p:sp>
        <p:nvSpPr>
          <p:cNvPr id="28" name="Pentagon 12">
            <a:extLst>
              <a:ext uri="{FF2B5EF4-FFF2-40B4-BE49-F238E27FC236}">
                <a16:creationId xmlns:a16="http://schemas.microsoft.com/office/drawing/2014/main" id="{7F36B6CC-C285-D523-E9D4-E19D6CED9360}"/>
              </a:ext>
            </a:extLst>
          </p:cNvPr>
          <p:cNvSpPr/>
          <p:nvPr/>
        </p:nvSpPr>
        <p:spPr bwMode="auto">
          <a:xfrm>
            <a:off x="-2756400" y="937238"/>
            <a:ext cx="2359525" cy="442604"/>
          </a:xfrm>
          <a:prstGeom prst="homePlate">
            <a:avLst/>
          </a:prstGeom>
          <a:solidFill>
            <a:srgbClr val="F56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Sample template</a:t>
            </a:r>
          </a:p>
        </p:txBody>
      </p:sp>
      <p:sp>
        <p:nvSpPr>
          <p:cNvPr id="29" name="Pentagon 12">
            <a:extLst>
              <a:ext uri="{FF2B5EF4-FFF2-40B4-BE49-F238E27FC236}">
                <a16:creationId xmlns:a16="http://schemas.microsoft.com/office/drawing/2014/main" id="{882737A8-6379-E50D-ECBD-1646A654ECC2}"/>
              </a:ext>
            </a:extLst>
          </p:cNvPr>
          <p:cNvSpPr/>
          <p:nvPr/>
        </p:nvSpPr>
        <p:spPr bwMode="auto">
          <a:xfrm>
            <a:off x="-3172533" y="3196672"/>
            <a:ext cx="2934919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a portrait</a:t>
            </a:r>
          </a:p>
        </p:txBody>
      </p:sp>
    </p:spTree>
    <p:extLst>
      <p:ext uri="{BB962C8B-B14F-4D97-AF65-F5344CB8AC3E}">
        <p14:creationId xmlns:p14="http://schemas.microsoft.com/office/powerpoint/2010/main" val="41158692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A1217B-B396-9647-8DF5-4837E31E137F}"/>
              </a:ext>
            </a:extLst>
          </p:cNvPr>
          <p:cNvSpPr/>
          <p:nvPr/>
        </p:nvSpPr>
        <p:spPr bwMode="auto">
          <a:xfrm>
            <a:off x="838201" y="4461120"/>
            <a:ext cx="1631949" cy="514350"/>
          </a:xfrm>
          <a:prstGeom prst="rect">
            <a:avLst/>
          </a:prstGeom>
          <a:solidFill>
            <a:schemeClr val="tx2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F092DC6-2EF1-A14E-B18D-CDF5AB548CB5}"/>
              </a:ext>
            </a:extLst>
          </p:cNvPr>
          <p:cNvSpPr txBox="1"/>
          <p:nvPr/>
        </p:nvSpPr>
        <p:spPr>
          <a:xfrm>
            <a:off x="2635766" y="3466603"/>
            <a:ext cx="1609210" cy="219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Squid Ink</a:t>
            </a:r>
          </a:p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HEX: #</a:t>
            </a:r>
            <a:r>
              <a:rPr lang="en-US" sz="800" b="0" i="0" dirty="0">
                <a:solidFill>
                  <a:srgbClr val="0F141A"/>
                </a:solidFill>
                <a:effectLst/>
                <a:latin typeface="Amazon Ember" panose="020B0603020204020204" pitchFamily="34" charset="0"/>
              </a:rPr>
              <a:t>161D26</a:t>
            </a:r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8A3EB-2A07-D6BD-559D-DAE50EB35F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089025"/>
            <a:ext cx="11353800" cy="482600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232F3F"/>
                </a:solidFill>
              </a:rPr>
              <a:t>Colour</a:t>
            </a: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r>
              <a:rPr lang="en-US" sz="2000" b="0" dirty="0">
                <a:solidFill>
                  <a:srgbClr val="232F3E"/>
                </a:solidFill>
              </a:rPr>
              <a:t>First four swatches are the colors for background and text.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15F0AB9-4D46-4048-8254-94F59E2C0C5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40632" y="426244"/>
            <a:ext cx="4294188" cy="366712"/>
          </a:xfrm>
        </p:spPr>
        <p:txBody>
          <a:bodyPr/>
          <a:lstStyle/>
          <a:p>
            <a:r>
              <a:rPr lang="en-US" sz="1600" dirty="0">
                <a:solidFill>
                  <a:schemeClr val="accent6"/>
                </a:solidFill>
              </a:rPr>
              <a:t>Guidelines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2FF4D7-F7AD-84CA-5069-5C900DBED11E}"/>
              </a:ext>
            </a:extLst>
          </p:cNvPr>
          <p:cNvSpPr/>
          <p:nvPr/>
        </p:nvSpPr>
        <p:spPr bwMode="auto">
          <a:xfrm>
            <a:off x="2616200" y="4461120"/>
            <a:ext cx="1630363" cy="514350"/>
          </a:xfrm>
          <a:prstGeom prst="rect">
            <a:avLst/>
          </a:prstGeom>
          <a:solidFill>
            <a:schemeClr val="bg2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946A3-78AE-D500-2F42-F103EB4DABA3}"/>
              </a:ext>
            </a:extLst>
          </p:cNvPr>
          <p:cNvSpPr/>
          <p:nvPr/>
        </p:nvSpPr>
        <p:spPr bwMode="auto">
          <a:xfrm>
            <a:off x="838201" y="2841625"/>
            <a:ext cx="1631950" cy="502124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9C0418-E470-8854-1A74-68700B36C66C}"/>
              </a:ext>
            </a:extLst>
          </p:cNvPr>
          <p:cNvSpPr/>
          <p:nvPr/>
        </p:nvSpPr>
        <p:spPr bwMode="auto">
          <a:xfrm>
            <a:off x="4392613" y="4461120"/>
            <a:ext cx="1630362" cy="514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CE1E4-3DF4-7DCF-C626-BD69E61CFC4A}"/>
              </a:ext>
            </a:extLst>
          </p:cNvPr>
          <p:cNvSpPr/>
          <p:nvPr/>
        </p:nvSpPr>
        <p:spPr bwMode="auto">
          <a:xfrm>
            <a:off x="4404834" y="2841625"/>
            <a:ext cx="1631949" cy="502124"/>
          </a:xfrm>
          <a:prstGeom prst="rect">
            <a:avLst/>
          </a:prstGeom>
          <a:solidFill>
            <a:srgbClr val="F2F2F2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4F1834-113B-E569-34FF-83A16AC84480}"/>
              </a:ext>
            </a:extLst>
          </p:cNvPr>
          <p:cNvSpPr/>
          <p:nvPr/>
        </p:nvSpPr>
        <p:spPr bwMode="auto">
          <a:xfrm>
            <a:off x="6177956" y="2841625"/>
            <a:ext cx="1631949" cy="502124"/>
          </a:xfrm>
          <a:prstGeom prst="rect">
            <a:avLst/>
          </a:prstGeom>
          <a:solidFill>
            <a:schemeClr val="accent6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8A9B7A-D865-0458-D5E5-075785ADB0FC}"/>
              </a:ext>
            </a:extLst>
          </p:cNvPr>
          <p:cNvSpPr txBox="1"/>
          <p:nvPr/>
        </p:nvSpPr>
        <p:spPr>
          <a:xfrm>
            <a:off x="860939" y="5089232"/>
            <a:ext cx="1609210" cy="219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Ukraine</a:t>
            </a:r>
          </a:p>
          <a:p>
            <a:pPr>
              <a:lnSpc>
                <a:spcPts val="900"/>
              </a:lnSpc>
            </a:pPr>
            <a:r>
              <a:rPr lang="en-US" sz="800" dirty="0">
                <a:solidFill>
                  <a:srgbClr val="232F3E"/>
                </a:solidFill>
                <a:cs typeface="Arial" panose="020B0604020202020204" pitchFamily="34" charset="0"/>
              </a:rPr>
              <a:t>Hex # FDBB26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E9B034-EB06-AB1D-6AFE-189ECA7E6476}"/>
              </a:ext>
            </a:extLst>
          </p:cNvPr>
          <p:cNvSpPr txBox="1"/>
          <p:nvPr/>
        </p:nvSpPr>
        <p:spPr>
          <a:xfrm>
            <a:off x="4391026" y="5080095"/>
            <a:ext cx="1609210" cy="3465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Iris</a:t>
            </a:r>
          </a:p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Hex #C1E3FF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9517CB-6C2C-7069-D721-06EEF400F482}"/>
              </a:ext>
            </a:extLst>
          </p:cNvPr>
          <p:cNvSpPr/>
          <p:nvPr/>
        </p:nvSpPr>
        <p:spPr bwMode="auto">
          <a:xfrm>
            <a:off x="2616200" y="2841625"/>
            <a:ext cx="1628776" cy="502124"/>
          </a:xfrm>
          <a:prstGeom prst="rect">
            <a:avLst/>
          </a:prstGeom>
          <a:solidFill>
            <a:srgbClr val="161D26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DC26D-2327-A77E-B004-D4AD96DABD17}"/>
              </a:ext>
            </a:extLst>
          </p:cNvPr>
          <p:cNvSpPr txBox="1"/>
          <p:nvPr/>
        </p:nvSpPr>
        <p:spPr>
          <a:xfrm>
            <a:off x="6177956" y="5085165"/>
            <a:ext cx="1609210" cy="219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Alpine</a:t>
            </a:r>
          </a:p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Hex #EAEAEA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9F7B34-605D-CEDB-DA05-EDC7367B4E49}"/>
              </a:ext>
            </a:extLst>
          </p:cNvPr>
          <p:cNvSpPr txBox="1"/>
          <p:nvPr/>
        </p:nvSpPr>
        <p:spPr>
          <a:xfrm>
            <a:off x="865105" y="3469737"/>
            <a:ext cx="1609210" cy="219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White</a:t>
            </a:r>
          </a:p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HEX: #FFFFFF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5F40D3-1643-3188-7A94-4DD14B7B996D}"/>
              </a:ext>
            </a:extLst>
          </p:cNvPr>
          <p:cNvSpPr txBox="1"/>
          <p:nvPr/>
        </p:nvSpPr>
        <p:spPr>
          <a:xfrm>
            <a:off x="4403129" y="3469737"/>
            <a:ext cx="1609210" cy="219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Neutral Gray</a:t>
            </a:r>
          </a:p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Hex #F2F2F2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1F8CD-A25C-C64A-DF1F-854059EE88ED}"/>
              </a:ext>
            </a:extLst>
          </p:cNvPr>
          <p:cNvSpPr/>
          <p:nvPr/>
        </p:nvSpPr>
        <p:spPr bwMode="auto">
          <a:xfrm>
            <a:off x="6169025" y="4461120"/>
            <a:ext cx="1630363" cy="514350"/>
          </a:xfrm>
          <a:prstGeom prst="rect">
            <a:avLst/>
          </a:prstGeom>
          <a:solidFill>
            <a:srgbClr val="EAEAEA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89585-02DA-F9FA-3E7B-871878652570}"/>
              </a:ext>
            </a:extLst>
          </p:cNvPr>
          <p:cNvSpPr txBox="1"/>
          <p:nvPr/>
        </p:nvSpPr>
        <p:spPr>
          <a:xfrm>
            <a:off x="2613027" y="5085165"/>
            <a:ext cx="1609210" cy="219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Prime Blue</a:t>
            </a:r>
          </a:p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Hex # #1A98FF</a:t>
            </a:r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4BCEAF43-E5C7-5588-A2D3-2392B9947CC9}"/>
              </a:ext>
            </a:extLst>
          </p:cNvPr>
          <p:cNvSpPr txBox="1">
            <a:spLocks/>
          </p:cNvSpPr>
          <p:nvPr/>
        </p:nvSpPr>
        <p:spPr>
          <a:xfrm>
            <a:off x="840632" y="2597749"/>
            <a:ext cx="4294188" cy="1778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185" rtl="0" eaLnBrk="1" latinLnBrk="0" hangingPunct="1">
              <a:defRPr sz="1200" kern="1200">
                <a:solidFill>
                  <a:srgbClr val="77B3B7"/>
                </a:solidFill>
                <a:latin typeface="+mn-lt"/>
                <a:ea typeface="+mn-ea"/>
                <a:cs typeface="+mn-cs"/>
              </a:defRPr>
            </a:lvl1pPr>
            <a:lvl2pPr marL="457092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85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76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68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61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53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44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38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Primary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709AD19E-7C43-BB90-8EB8-E81FD1FB9CD9}"/>
              </a:ext>
            </a:extLst>
          </p:cNvPr>
          <p:cNvSpPr txBox="1">
            <a:spLocks/>
          </p:cNvSpPr>
          <p:nvPr/>
        </p:nvSpPr>
        <p:spPr>
          <a:xfrm>
            <a:off x="840632" y="4208752"/>
            <a:ext cx="4294188" cy="1778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185" rtl="0" eaLnBrk="1" latinLnBrk="0" hangingPunct="1">
              <a:defRPr sz="1200" kern="1200">
                <a:solidFill>
                  <a:srgbClr val="77B3B7"/>
                </a:solidFill>
                <a:latin typeface="+mn-lt"/>
                <a:ea typeface="+mn-ea"/>
                <a:cs typeface="+mn-cs"/>
              </a:defRPr>
            </a:lvl1pPr>
            <a:lvl2pPr marL="457092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85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76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68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61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53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44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38" algn="l" defTabSz="914185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Additional accent colors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234D6B54-F0A1-309A-E812-C6A79838E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215" y="5420265"/>
            <a:ext cx="1125568" cy="241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A30629-061C-5098-A74C-0153D811D390}"/>
              </a:ext>
            </a:extLst>
          </p:cNvPr>
          <p:cNvSpPr txBox="1"/>
          <p:nvPr/>
        </p:nvSpPr>
        <p:spPr>
          <a:xfrm>
            <a:off x="6170284" y="3469737"/>
            <a:ext cx="1609210" cy="219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Carrot</a:t>
            </a:r>
          </a:p>
          <a:p>
            <a:pPr>
              <a:lnSpc>
                <a:spcPts val="800"/>
              </a:lnSpc>
            </a:pPr>
            <a:r>
              <a:rPr lang="en-US" sz="800" dirty="0">
                <a:cs typeface="Arial" panose="020B0604020202020204" pitchFamily="34" charset="0"/>
              </a:rPr>
              <a:t>Hex #F56600</a:t>
            </a:r>
          </a:p>
        </p:txBody>
      </p:sp>
    </p:spTree>
    <p:extLst>
      <p:ext uri="{BB962C8B-B14F-4D97-AF65-F5344CB8AC3E}">
        <p14:creationId xmlns:p14="http://schemas.microsoft.com/office/powerpoint/2010/main" val="361160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DBA8B0-C914-5CF3-72E8-2B7975BD07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1AAE2-20EE-EE3F-2D61-7FCFE0677C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Slide title with a large image </a:t>
            </a:r>
          </a:p>
          <a:p>
            <a:pPr lvl="2"/>
            <a:r>
              <a:rPr lang="en-US" dirty="0"/>
              <a:t>This layout supports a full bleed image to the right, half of the slide, larger subhead.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4ECFFD-9091-4FDE-5A53-A44759E4B0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2" name="Pentagon 12">
            <a:extLst>
              <a:ext uri="{FF2B5EF4-FFF2-40B4-BE49-F238E27FC236}">
                <a16:creationId xmlns:a16="http://schemas.microsoft.com/office/drawing/2014/main" id="{3C1D0522-43DC-3758-48B8-264CFB988374}"/>
              </a:ext>
            </a:extLst>
          </p:cNvPr>
          <p:cNvSpPr/>
          <p:nvPr/>
        </p:nvSpPr>
        <p:spPr bwMode="auto">
          <a:xfrm flipH="1">
            <a:off x="12811124" y="454025"/>
            <a:ext cx="2476500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</p:spTree>
    <p:extLst>
      <p:ext uri="{BB962C8B-B14F-4D97-AF65-F5344CB8AC3E}">
        <p14:creationId xmlns:p14="http://schemas.microsoft.com/office/powerpoint/2010/main" val="22019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A0AED9-3A16-F76E-EE02-B03CE93E3B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1AAE2-20EE-EE3F-2D61-7FCFE0677C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Slide title with a large image </a:t>
            </a:r>
          </a:p>
          <a:p>
            <a:pPr lvl="4"/>
            <a:r>
              <a:rPr lang="en-US" dirty="0"/>
              <a:t>This layout supports a full bleed image to the right, half of the slide, smaller subhead or longer </a:t>
            </a:r>
            <a:br>
              <a:rPr lang="en-US" dirty="0"/>
            </a:br>
            <a:r>
              <a:rPr lang="en-US" dirty="0"/>
              <a:t>body copy.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2DF280-8B23-DC1C-28C5-90D9D11CC7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2" name="Pentagon 12">
            <a:extLst>
              <a:ext uri="{FF2B5EF4-FFF2-40B4-BE49-F238E27FC236}">
                <a16:creationId xmlns:a16="http://schemas.microsoft.com/office/drawing/2014/main" id="{1DE447B6-1A9F-8911-BD1E-27CDB97CAE90}"/>
              </a:ext>
            </a:extLst>
          </p:cNvPr>
          <p:cNvSpPr/>
          <p:nvPr/>
        </p:nvSpPr>
        <p:spPr bwMode="auto">
          <a:xfrm flipH="1">
            <a:off x="12811124" y="454025"/>
            <a:ext cx="2476500" cy="573867"/>
          </a:xfrm>
          <a:prstGeom prst="homePlate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Click icon to insert image or graphic</a:t>
            </a:r>
          </a:p>
        </p:txBody>
      </p:sp>
    </p:spTree>
    <p:extLst>
      <p:ext uri="{BB962C8B-B14F-4D97-AF65-F5344CB8AC3E}">
        <p14:creationId xmlns:p14="http://schemas.microsoft.com/office/powerpoint/2010/main" val="4599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EBD154-5DC3-069D-8602-D4E33793EF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327A7-9625-C7C0-BE15-78F064CA84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C307A-42CC-198A-C601-6B5511C878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1375" y="1419225"/>
            <a:ext cx="4293445" cy="5006975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Title with a large image, subhead and some bullets</a:t>
            </a:r>
          </a:p>
          <a:p>
            <a:pPr lvl="2"/>
            <a:r>
              <a:rPr lang="en-US" dirty="0"/>
              <a:t>Subhead here in two lines and with bullet points as body </a:t>
            </a:r>
          </a:p>
          <a:p>
            <a:pPr lvl="5"/>
            <a:r>
              <a:rPr lang="en-US" dirty="0"/>
              <a:t>Lorem ipsum two</a:t>
            </a:r>
          </a:p>
          <a:p>
            <a:pPr lvl="5">
              <a:buClrTx/>
            </a:pPr>
            <a:r>
              <a:rPr lang="en-US" dirty="0"/>
              <a:t>Lorem ipsum three</a:t>
            </a:r>
          </a:p>
          <a:p>
            <a:pPr lvl="5">
              <a:buClrTx/>
            </a:pPr>
            <a:r>
              <a:rPr lang="en-US" dirty="0"/>
              <a:t>Lorem ipsum four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E6F280-5F67-0C8B-CB6E-91B62BB9323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750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77E750A-05AE-3F73-42D0-D33297886C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88B7B8-6B65-D2DD-A3FE-84BEEC453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74A15A-D9ED-8DF6-4EC2-3133095BB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Slide title with two images and long copy</a:t>
            </a:r>
          </a:p>
          <a:p>
            <a:pPr lvl="4"/>
            <a:r>
              <a:rPr lang="en-US" dirty="0"/>
              <a:t>This template supports large body copy and two images to the 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262FEC-E6CB-603F-4E40-27D7584256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02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5D523F-4394-FB9E-BA92-2697251E32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848BE2-D5EB-C6BD-B920-43A29D297A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74A15A-D9ED-8DF6-4EC2-3133095BB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Headline goes here and here</a:t>
            </a:r>
          </a:p>
          <a:p>
            <a:pPr lvl="5">
              <a:buClrTx/>
            </a:pPr>
            <a:r>
              <a:rPr lang="en-US" dirty="0"/>
              <a:t>Bullet 1</a:t>
            </a:r>
          </a:p>
          <a:p>
            <a:pPr lvl="5">
              <a:buClrTx/>
            </a:pPr>
            <a:r>
              <a:rPr lang="en-US" dirty="0"/>
              <a:t>Bullet 2</a:t>
            </a:r>
          </a:p>
          <a:p>
            <a:pPr lvl="5">
              <a:buClrTx/>
            </a:pPr>
            <a:r>
              <a:rPr lang="en-US" dirty="0"/>
              <a:t>Bullet 3</a:t>
            </a:r>
          </a:p>
          <a:p>
            <a:pPr lvl="5">
              <a:buClrTx/>
            </a:pPr>
            <a:r>
              <a:rPr lang="en-US" dirty="0"/>
              <a:t>Bullet 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4433E5-561F-0973-3E56-9301934135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611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55CE26-7036-A5B6-4D90-D1E569898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F265F5-63E2-80B9-A799-495EAA0919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68C682-F942-5581-29F4-A43169B464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0D6B4-7F91-2C9F-9C17-A016F76501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Headline goes here and here  </a:t>
            </a:r>
          </a:p>
          <a:p>
            <a:pPr lvl="4"/>
            <a:r>
              <a:rPr lang="en-US" dirty="0"/>
              <a:t>This template supports large body copy and three images to the right.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F95478-C2E1-8BDA-46AF-72812E7110F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305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IC+OCE template 2022">
  <a:themeElements>
    <a:clrScheme name="Custom 2">
      <a:dk1>
        <a:srgbClr val="232F3F"/>
      </a:dk1>
      <a:lt1>
        <a:srgbClr val="FFFFFF"/>
      </a:lt1>
      <a:dk2>
        <a:srgbClr val="FFBB00"/>
      </a:dk2>
      <a:lt2>
        <a:srgbClr val="1A98FF"/>
      </a:lt2>
      <a:accent1>
        <a:srgbClr val="00B79D"/>
      </a:accent1>
      <a:accent2>
        <a:srgbClr val="ACACAC"/>
      </a:accent2>
      <a:accent3>
        <a:srgbClr val="9BDC5D"/>
      </a:accent3>
      <a:accent4>
        <a:srgbClr val="9FCDF7"/>
      </a:accent4>
      <a:accent5>
        <a:srgbClr val="0038FF"/>
      </a:accent5>
      <a:accent6>
        <a:srgbClr val="F66600"/>
      </a:accent6>
      <a:hlink>
        <a:srgbClr val="1A98FF"/>
      </a:hlink>
      <a:folHlink>
        <a:srgbClr val="232F3F"/>
      </a:folHlink>
    </a:clrScheme>
    <a:fontScheme name="Amazon OIC+OCE 2022 Ember">
      <a:majorFont>
        <a:latin typeface="Amazon Ember Display"/>
        <a:ea typeface=""/>
        <a:cs typeface=""/>
      </a:majorFont>
      <a:minorFont>
        <a:latin typeface="Amazon Ember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914185">
          <a:lnSpc>
            <a:spcPts val="2400"/>
          </a:lnSpc>
          <a:spcBef>
            <a:spcPts val="0"/>
          </a:spcBef>
          <a:spcAft>
            <a:spcPts val="0"/>
          </a:spcAft>
          <a:buSzTx/>
          <a:defRPr sz="200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uent Design_PPT_Template_v01.potx" id="{C4D9B4D1-F41B-42F0-8A5B-48437C6C2687}" vid="{54650BF6-C7E2-45D1-8E4A-1F379AFEC2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B34ADD0E7C8449BA0C16F62101D022" ma:contentTypeVersion="10" ma:contentTypeDescription="Create a new document." ma:contentTypeScope="" ma:versionID="09a0c438a32fc25699ae9cde8767fe7c">
  <xsd:schema xmlns:xsd="http://www.w3.org/2001/XMLSchema" xmlns:xs="http://www.w3.org/2001/XMLSchema" xmlns:p="http://schemas.microsoft.com/office/2006/metadata/properties" xmlns:ns2="8c5d503f-355b-4588-b9a9-2ec3c2683d45" xmlns:ns3="2d762964-1838-4aa5-a414-1668262e47a0" targetNamespace="http://schemas.microsoft.com/office/2006/metadata/properties" ma:root="true" ma:fieldsID="30fdf9bbf4ae81001f87282e7dfffd4b" ns2:_="" ns3:_="">
    <xsd:import namespace="8c5d503f-355b-4588-b9a9-2ec3c2683d45"/>
    <xsd:import namespace="2d762964-1838-4aa5-a414-1668262e4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d503f-355b-4588-b9a9-2ec3c2683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62964-1838-4aa5-a414-1668262e47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5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2d762964-1838-4aa5-a414-1668262e47a0">jopitt@microsoft.com</LastSharedByUser>
    <SharedWithUsers xmlns="2d762964-1838-4aa5-a414-1668262e47a0">
      <UserInfo>
        <DisplayName>Kevin Brown</DisplayName>
        <AccountId>230</AccountId>
        <AccountType/>
      </UserInfo>
      <UserInfo>
        <DisplayName>Tim Allen</DisplayName>
        <AccountId>38</AccountId>
        <AccountType/>
      </UserInfo>
      <UserInfo>
        <DisplayName>Bobby Rayit</DisplayName>
        <AccountId>10</AccountId>
        <AccountType/>
      </UserInfo>
    </SharedWithUsers>
    <LastSharedByTime xmlns="2d762964-1838-4aa5-a414-1668262e47a0">2018-02-13T08:17:18+00:00</LastSharedByTime>
  </documentManagement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0E57FD-98A6-4BD5-9E01-A8D5232F2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d503f-355b-4588-b9a9-2ec3c2683d45"/>
    <ds:schemaRef ds:uri="2d762964-1838-4aa5-a414-1668262e47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elements/1.1/"/>
    <ds:schemaRef ds:uri="http://schemas.microsoft.com/office/2006/metadata/properties"/>
    <ds:schemaRef ds:uri="http://purl.org/dc/terms/"/>
    <ds:schemaRef ds:uri="8c5d503f-355b-4588-b9a9-2ec3c2683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d762964-1838-4aa5-a414-1668262e47a0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Fluent Design_PPT_Template_v02</Template>
  <TotalTime>123353</TotalTime>
  <Words>1208</Words>
  <Application>Microsoft Macintosh PowerPoint</Application>
  <PresentationFormat>Widescreen</PresentationFormat>
  <Paragraphs>165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Amazon Ember</vt:lpstr>
      <vt:lpstr>Amazon Ember Display</vt:lpstr>
      <vt:lpstr>Amazon Ember Display Heavy</vt:lpstr>
      <vt:lpstr>Arial</vt:lpstr>
      <vt:lpstr>Ember Modern Display Standard</vt:lpstr>
      <vt:lpstr>Segoe UI</vt:lpstr>
      <vt:lpstr>Wingdings</vt:lpstr>
      <vt:lpstr>OIC+OCE template 2022</vt:lpstr>
      <vt:lpstr>PowerPoint Presentation</vt:lpstr>
      <vt:lpstr>PowerPoint Presentation</vt:lpstr>
      <vt:lpstr>Colour  First four swatches are the colors for background and text.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&lt;Comms manager name here&gt;</Manager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&lt;Event name&gt;</dc:subject>
  <dc:creator>Benjamin Andis</dc:creator>
  <cp:keywords/>
  <dc:description>Template: _x000d_
Formatting: _x000d_
Audience Type:</dc:description>
  <cp:lastModifiedBy>Jane Lee</cp:lastModifiedBy>
  <cp:revision>1732</cp:revision>
  <dcterms:created xsi:type="dcterms:W3CDTF">2017-12-01T00:00:12Z</dcterms:created>
  <dcterms:modified xsi:type="dcterms:W3CDTF">2024-09-12T09:29:32Z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0x010100C4B34ADD0E7C8449BA0C16F62101D022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maryfj@microsoft.com</vt:lpwstr>
  </property>
  <property fmtid="{D5CDD505-2E9C-101B-9397-08002B2CF9AE}" pid="15" name="MSIP_Label_f42aa342-8706-4288-bd11-ebb85995028c_SetDate">
    <vt:lpwstr>2017-08-29T14:27:20.8568347-07:00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</Properties>
</file>