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38"/>
  </p:notesMasterIdLst>
  <p:sldIdLst>
    <p:sldId id="287" r:id="rId2"/>
    <p:sldId id="256" r:id="rId3"/>
    <p:sldId id="304" r:id="rId4"/>
    <p:sldId id="314" r:id="rId5"/>
    <p:sldId id="316" r:id="rId6"/>
    <p:sldId id="319" r:id="rId7"/>
    <p:sldId id="315" r:id="rId8"/>
    <p:sldId id="317" r:id="rId9"/>
    <p:sldId id="318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31" r:id="rId22"/>
    <p:sldId id="332" r:id="rId23"/>
    <p:sldId id="333" r:id="rId24"/>
    <p:sldId id="334" r:id="rId25"/>
    <p:sldId id="336" r:id="rId26"/>
    <p:sldId id="337" r:id="rId27"/>
    <p:sldId id="338" r:id="rId28"/>
    <p:sldId id="339" r:id="rId29"/>
    <p:sldId id="340" r:id="rId30"/>
    <p:sldId id="343" r:id="rId31"/>
    <p:sldId id="313" r:id="rId32"/>
    <p:sldId id="303" r:id="rId33"/>
    <p:sldId id="312" r:id="rId34"/>
    <p:sldId id="344" r:id="rId35"/>
    <p:sldId id="341" r:id="rId36"/>
    <p:sldId id="342" r:id="rId37"/>
  </p:sldIdLst>
  <p:sldSz cx="13716000" cy="2438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83D1A1B-3DAC-2648-9E0E-9B900B0AF8CE}">
          <p14:sldIdLst>
            <p14:sldId id="287"/>
            <p14:sldId id="256"/>
          </p14:sldIdLst>
        </p14:section>
        <p14:section name="One Image Templates" id="{A398DB3D-A990-A541-9DFE-CD69D241086B}">
          <p14:sldIdLst>
            <p14:sldId id="304"/>
            <p14:sldId id="314"/>
            <p14:sldId id="316"/>
            <p14:sldId id="319"/>
            <p14:sldId id="315"/>
            <p14:sldId id="317"/>
            <p14:sldId id="318"/>
            <p14:sldId id="320"/>
            <p14:sldId id="321"/>
          </p14:sldIdLst>
        </p14:section>
        <p14:section name="Two Image Templates" id="{4E1BB45D-455B-6140-8E15-F07A3CCC78DE}">
          <p14:sldIdLst>
            <p14:sldId id="322"/>
            <p14:sldId id="323"/>
            <p14:sldId id="324"/>
            <p14:sldId id="325"/>
            <p14:sldId id="326"/>
          </p14:sldIdLst>
        </p14:section>
        <p14:section name="Three Image Templates" id="{903FB2CC-125B-3E42-9FB3-8EEBA42B7142}">
          <p14:sldIdLst>
            <p14:sldId id="327"/>
            <p14:sldId id="328"/>
            <p14:sldId id="329"/>
            <p14:sldId id="330"/>
            <p14:sldId id="331"/>
          </p14:sldIdLst>
        </p14:section>
        <p14:section name="Four Image Templates" id="{F2D6D3E7-3FEF-BC43-935B-09C35AABFB6E}">
          <p14:sldIdLst>
            <p14:sldId id="332"/>
            <p14:sldId id="333"/>
            <p14:sldId id="334"/>
            <p14:sldId id="336"/>
            <p14:sldId id="337"/>
            <p14:sldId id="338"/>
            <p14:sldId id="339"/>
            <p14:sldId id="340"/>
          </p14:sldIdLst>
        </p14:section>
        <p14:section name="Other Templates" id="{93340C51-06BF-274D-9A44-7AC8430970DF}">
          <p14:sldIdLst>
            <p14:sldId id="343"/>
            <p14:sldId id="313"/>
            <p14:sldId id="303"/>
            <p14:sldId id="312"/>
          </p14:sldIdLst>
        </p14:section>
        <p14:section name="NI90 VS Templates" id="{74AE34BA-2207-2C48-86FC-39C7805CB6E2}">
          <p14:sldIdLst>
            <p14:sldId id="344"/>
            <p14:sldId id="341"/>
            <p14:sldId id="34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2D6E"/>
    <a:srgbClr val="DFF555"/>
    <a:srgbClr val="285CF3"/>
    <a:srgbClr val="F66202"/>
    <a:srgbClr val="B2DCFF"/>
    <a:srgbClr val="000000"/>
    <a:srgbClr val="E8AE79"/>
    <a:srgbClr val="D5F0D9"/>
    <a:srgbClr val="F8DD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14" autoAdjust="0"/>
    <p:restoredTop sz="97752"/>
  </p:normalViewPr>
  <p:slideViewPr>
    <p:cSldViewPr snapToGrid="0" showGuides="1">
      <p:cViewPr varScale="1">
        <p:scale>
          <a:sx n="40" d="100"/>
          <a:sy n="40" d="100"/>
        </p:scale>
        <p:origin x="4320" y="2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-893"/>
    </p:cViewPr>
  </p:sorterViewPr>
  <p:gridSpacing cx="38100" cy="381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9D3-4D47-94F5-38DA56676A24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9D3-4D47-94F5-38DA56676A24}"/>
              </c:ext>
            </c:extLst>
          </c:dPt>
          <c:dPt>
            <c:idx val="2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9D3-4D47-94F5-38DA56676A24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9D3-4D47-94F5-38DA56676A24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9D3-4D47-94F5-38DA56676A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baseline="0">
              <a:solidFill>
                <a:schemeClr val="tx1"/>
              </a:solidFill>
              <a:latin typeface="Ember Modern Display" panose="020B0503020204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3C49E-95F7-4C76-B0A6-41A03AE9E0ED}" type="datetimeFigureOut">
              <a:rPr lang="en-US" smtClean="0"/>
              <a:t>3/8/26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39AD7-FC98-4ADE-AD4E-EADFD4232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7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560515" rtl="0" eaLnBrk="1" latinLnBrk="0" hangingPunct="1">
      <a:defRPr sz="2048" kern="1200">
        <a:solidFill>
          <a:schemeClr val="tx1"/>
        </a:solidFill>
        <a:latin typeface="+mn-lt"/>
        <a:ea typeface="+mn-ea"/>
        <a:cs typeface="+mn-cs"/>
      </a:defRPr>
    </a:lvl1pPr>
    <a:lvl2pPr marL="780258" algn="l" defTabSz="1560515" rtl="0" eaLnBrk="1" latinLnBrk="0" hangingPunct="1">
      <a:defRPr sz="2048" kern="1200">
        <a:solidFill>
          <a:schemeClr val="tx1"/>
        </a:solidFill>
        <a:latin typeface="+mn-lt"/>
        <a:ea typeface="+mn-ea"/>
        <a:cs typeface="+mn-cs"/>
      </a:defRPr>
    </a:lvl2pPr>
    <a:lvl3pPr marL="1560515" algn="l" defTabSz="1560515" rtl="0" eaLnBrk="1" latinLnBrk="0" hangingPunct="1">
      <a:defRPr sz="2048" kern="1200">
        <a:solidFill>
          <a:schemeClr val="tx1"/>
        </a:solidFill>
        <a:latin typeface="+mn-lt"/>
        <a:ea typeface="+mn-ea"/>
        <a:cs typeface="+mn-cs"/>
      </a:defRPr>
    </a:lvl3pPr>
    <a:lvl4pPr marL="2340773" algn="l" defTabSz="1560515" rtl="0" eaLnBrk="1" latinLnBrk="0" hangingPunct="1">
      <a:defRPr sz="2048" kern="1200">
        <a:solidFill>
          <a:schemeClr val="tx1"/>
        </a:solidFill>
        <a:latin typeface="+mn-lt"/>
        <a:ea typeface="+mn-ea"/>
        <a:cs typeface="+mn-cs"/>
      </a:defRPr>
    </a:lvl4pPr>
    <a:lvl5pPr marL="3121030" algn="l" defTabSz="1560515" rtl="0" eaLnBrk="1" latinLnBrk="0" hangingPunct="1">
      <a:defRPr sz="2048" kern="1200">
        <a:solidFill>
          <a:schemeClr val="tx1"/>
        </a:solidFill>
        <a:latin typeface="+mn-lt"/>
        <a:ea typeface="+mn-ea"/>
        <a:cs typeface="+mn-cs"/>
      </a:defRPr>
    </a:lvl5pPr>
    <a:lvl6pPr marL="3901288" algn="l" defTabSz="1560515" rtl="0" eaLnBrk="1" latinLnBrk="0" hangingPunct="1">
      <a:defRPr sz="2048" kern="1200">
        <a:solidFill>
          <a:schemeClr val="tx1"/>
        </a:solidFill>
        <a:latin typeface="+mn-lt"/>
        <a:ea typeface="+mn-ea"/>
        <a:cs typeface="+mn-cs"/>
      </a:defRPr>
    </a:lvl6pPr>
    <a:lvl7pPr marL="4681545" algn="l" defTabSz="1560515" rtl="0" eaLnBrk="1" latinLnBrk="0" hangingPunct="1">
      <a:defRPr sz="2048" kern="1200">
        <a:solidFill>
          <a:schemeClr val="tx1"/>
        </a:solidFill>
        <a:latin typeface="+mn-lt"/>
        <a:ea typeface="+mn-ea"/>
        <a:cs typeface="+mn-cs"/>
      </a:defRPr>
    </a:lvl7pPr>
    <a:lvl8pPr marL="5461803" algn="l" defTabSz="1560515" rtl="0" eaLnBrk="1" latinLnBrk="0" hangingPunct="1">
      <a:defRPr sz="2048" kern="1200">
        <a:solidFill>
          <a:schemeClr val="tx1"/>
        </a:solidFill>
        <a:latin typeface="+mn-lt"/>
        <a:ea typeface="+mn-ea"/>
        <a:cs typeface="+mn-cs"/>
      </a:defRPr>
    </a:lvl8pPr>
    <a:lvl9pPr marL="6242060" algn="l" defTabSz="1560515" rtl="0" eaLnBrk="1" latinLnBrk="0" hangingPunct="1">
      <a:defRPr sz="204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lumn Six Rows 8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2940F6D2-EC6C-C760-A122-45CCE0A57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976" y="9589294"/>
            <a:ext cx="11820525" cy="520541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18601" spc="0">
                <a:solidFill>
                  <a:schemeClr val="bg1"/>
                </a:solidFill>
                <a:latin typeface="Ember Modern Display" panose="020B05030202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4110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6FE9F7-3815-53DD-4745-EA60FF077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1" y="14837871"/>
            <a:ext cx="11581843" cy="8866612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3716000" cy="13589876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5600"/>
            </a:lvl1pPr>
          </a:lstStyle>
          <a:p>
            <a:r>
              <a:rPr lang="en-US" dirty="0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95361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6FE9F7-3815-53DD-4745-EA60FF077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1" y="1311058"/>
            <a:ext cx="11494758" cy="8866612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17551400"/>
            <a:ext cx="13716000" cy="683260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56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3" name="Picture Placeholder 12">
            <a:extLst>
              <a:ext uri="{FF2B5EF4-FFF2-40B4-BE49-F238E27FC236}">
                <a16:creationId xmlns:a16="http://schemas.microsoft.com/office/drawing/2014/main" id="{DB9515FA-49AC-B569-0DD4-4D033350FB2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10746463"/>
            <a:ext cx="13716000" cy="683260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5600"/>
            </a:lvl1pPr>
          </a:lstStyle>
          <a:p>
            <a:r>
              <a:rPr lang="en-US" dirty="0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194732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6804937"/>
            <a:ext cx="13716000" cy="683260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56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3" name="Picture Placeholder 12">
            <a:extLst>
              <a:ext uri="{FF2B5EF4-FFF2-40B4-BE49-F238E27FC236}">
                <a16:creationId xmlns:a16="http://schemas.microsoft.com/office/drawing/2014/main" id="{DB9515FA-49AC-B569-0DD4-4D033350FB2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3716000" cy="683260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56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A3E02626-E926-A917-3765-F44BB1FCDB0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2" y="14837871"/>
            <a:ext cx="11538300" cy="8866612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</p:spTree>
    <p:extLst>
      <p:ext uri="{BB962C8B-B14F-4D97-AF65-F5344CB8AC3E}">
        <p14:creationId xmlns:p14="http://schemas.microsoft.com/office/powerpoint/2010/main" val="4086631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60620" y="10760989"/>
            <a:ext cx="11639227" cy="6089077"/>
          </a:xfrm>
          <a:prstGeom prst="roundRect">
            <a:avLst>
              <a:gd name="adj" fmla="val 4795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56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5" name="Picture Placeholder 12">
            <a:extLst>
              <a:ext uri="{FF2B5EF4-FFF2-40B4-BE49-F238E27FC236}">
                <a16:creationId xmlns:a16="http://schemas.microsoft.com/office/drawing/2014/main" id="{13A0FB0D-9D35-7190-5A94-2CD0EDF59FB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60620" y="17239584"/>
            <a:ext cx="11639227" cy="6089077"/>
          </a:xfrm>
          <a:prstGeom prst="roundRect">
            <a:avLst>
              <a:gd name="adj" fmla="val 4795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56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6FE9F7-3815-53DD-4745-EA60FF077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0" y="1341538"/>
            <a:ext cx="11567177" cy="8866612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</p:spTree>
    <p:extLst>
      <p:ext uri="{BB962C8B-B14F-4D97-AF65-F5344CB8AC3E}">
        <p14:creationId xmlns:p14="http://schemas.microsoft.com/office/powerpoint/2010/main" val="2666735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60620" y="1090753"/>
            <a:ext cx="11639227" cy="6089077"/>
          </a:xfrm>
          <a:prstGeom prst="roundRect">
            <a:avLst>
              <a:gd name="adj" fmla="val 4795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56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5" name="Picture Placeholder 12">
            <a:extLst>
              <a:ext uri="{FF2B5EF4-FFF2-40B4-BE49-F238E27FC236}">
                <a16:creationId xmlns:a16="http://schemas.microsoft.com/office/drawing/2014/main" id="{13A0FB0D-9D35-7190-5A94-2CD0EDF59FB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60620" y="7569348"/>
            <a:ext cx="11639227" cy="6089077"/>
          </a:xfrm>
          <a:prstGeom prst="roundRect">
            <a:avLst>
              <a:gd name="adj" fmla="val 4795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56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E537C5B3-4439-38C2-A811-3F6C15EA385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2" y="14837871"/>
            <a:ext cx="11567176" cy="8866612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</p:spTree>
    <p:extLst>
      <p:ext uri="{BB962C8B-B14F-4D97-AF65-F5344CB8AC3E}">
        <p14:creationId xmlns:p14="http://schemas.microsoft.com/office/powerpoint/2010/main" val="527118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6FE9F7-3815-53DD-4745-EA60FF077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1" y="1311058"/>
            <a:ext cx="11623210" cy="8866612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17551400"/>
            <a:ext cx="13716000" cy="683260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3" name="Picture Placeholder 12">
            <a:extLst>
              <a:ext uri="{FF2B5EF4-FFF2-40B4-BE49-F238E27FC236}">
                <a16:creationId xmlns:a16="http://schemas.microsoft.com/office/drawing/2014/main" id="{DB9515FA-49AC-B569-0DD4-4D033350FB2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10746463"/>
            <a:ext cx="6858000" cy="683260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4" name="Picture Placeholder 12">
            <a:extLst>
              <a:ext uri="{FF2B5EF4-FFF2-40B4-BE49-F238E27FC236}">
                <a16:creationId xmlns:a16="http://schemas.microsoft.com/office/drawing/2014/main" id="{28200BDC-9EEB-DBC7-4548-858D91877C6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10746463"/>
            <a:ext cx="6858000" cy="683260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552655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6804937"/>
            <a:ext cx="13716000" cy="683260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3" name="Picture Placeholder 12">
            <a:extLst>
              <a:ext uri="{FF2B5EF4-FFF2-40B4-BE49-F238E27FC236}">
                <a16:creationId xmlns:a16="http://schemas.microsoft.com/office/drawing/2014/main" id="{DB9515FA-49AC-B569-0DD4-4D033350FB2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6858000" cy="683260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4" name="Picture Placeholder 12">
            <a:extLst>
              <a:ext uri="{FF2B5EF4-FFF2-40B4-BE49-F238E27FC236}">
                <a16:creationId xmlns:a16="http://schemas.microsoft.com/office/drawing/2014/main" id="{28200BDC-9EEB-DBC7-4548-858D91877C6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0"/>
            <a:ext cx="6858000" cy="683260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EB862119-A539-A319-EFE0-B9814668816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2" y="14837871"/>
            <a:ext cx="11625386" cy="8866612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</p:spTree>
    <p:extLst>
      <p:ext uri="{BB962C8B-B14F-4D97-AF65-F5344CB8AC3E}">
        <p14:creationId xmlns:p14="http://schemas.microsoft.com/office/powerpoint/2010/main" val="3922231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60621" y="10738663"/>
            <a:ext cx="5670126" cy="6169883"/>
          </a:xfrm>
          <a:prstGeom prst="roundRect">
            <a:avLst>
              <a:gd name="adj" fmla="val 4371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5" name="Picture Placeholder 12">
            <a:extLst>
              <a:ext uri="{FF2B5EF4-FFF2-40B4-BE49-F238E27FC236}">
                <a16:creationId xmlns:a16="http://schemas.microsoft.com/office/drawing/2014/main" id="{13A0FB0D-9D35-7190-5A94-2CD0EDF59FB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60620" y="17239584"/>
            <a:ext cx="11639227" cy="6089077"/>
          </a:xfrm>
          <a:prstGeom prst="roundRect">
            <a:avLst>
              <a:gd name="adj" fmla="val 4795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6B75A98F-80A6-CB4A-7044-A611F08472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029620" y="10738663"/>
            <a:ext cx="5670126" cy="6169883"/>
          </a:xfrm>
          <a:prstGeom prst="roundRect">
            <a:avLst>
              <a:gd name="adj" fmla="val 4371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6FE9F7-3815-53DD-4745-EA60FF077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1" y="1341538"/>
            <a:ext cx="11567076" cy="8866612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</p:spTree>
    <p:extLst>
      <p:ext uri="{BB962C8B-B14F-4D97-AF65-F5344CB8AC3E}">
        <p14:creationId xmlns:p14="http://schemas.microsoft.com/office/powerpoint/2010/main" val="220998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60621" y="1076669"/>
            <a:ext cx="5670126" cy="6169883"/>
          </a:xfrm>
          <a:prstGeom prst="roundRect">
            <a:avLst>
              <a:gd name="adj" fmla="val 4371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5" name="Picture Placeholder 12">
            <a:extLst>
              <a:ext uri="{FF2B5EF4-FFF2-40B4-BE49-F238E27FC236}">
                <a16:creationId xmlns:a16="http://schemas.microsoft.com/office/drawing/2014/main" id="{13A0FB0D-9D35-7190-5A94-2CD0EDF59FB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60620" y="7577590"/>
            <a:ext cx="11639227" cy="6089077"/>
          </a:xfrm>
          <a:prstGeom prst="roundRect">
            <a:avLst>
              <a:gd name="adj" fmla="val 4795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6B75A98F-80A6-CB4A-7044-A611F08472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029620" y="1076669"/>
            <a:ext cx="5670126" cy="6169883"/>
          </a:xfrm>
          <a:prstGeom prst="roundRect">
            <a:avLst>
              <a:gd name="adj" fmla="val 4371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EA670C83-FD93-06A2-1257-3C4EF66EC0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1" y="14837871"/>
            <a:ext cx="11567075" cy="8866612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</p:spTree>
    <p:extLst>
      <p:ext uri="{BB962C8B-B14F-4D97-AF65-F5344CB8AC3E}">
        <p14:creationId xmlns:p14="http://schemas.microsoft.com/office/powerpoint/2010/main" val="4146428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6FE9F7-3815-53DD-4745-EA60FF077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1" y="1311058"/>
            <a:ext cx="11581843" cy="8866612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  <p:sp>
        <p:nvSpPr>
          <p:cNvPr id="3" name="Picture Placeholder 12">
            <a:extLst>
              <a:ext uri="{FF2B5EF4-FFF2-40B4-BE49-F238E27FC236}">
                <a16:creationId xmlns:a16="http://schemas.microsoft.com/office/drawing/2014/main" id="{DB9515FA-49AC-B569-0DD4-4D033350FB2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10746463"/>
            <a:ext cx="6858000" cy="683260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4" name="Picture Placeholder 12">
            <a:extLst>
              <a:ext uri="{FF2B5EF4-FFF2-40B4-BE49-F238E27FC236}">
                <a16:creationId xmlns:a16="http://schemas.microsoft.com/office/drawing/2014/main" id="{28200BDC-9EEB-DBC7-4548-858D91877C6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10746463"/>
            <a:ext cx="6858000" cy="683260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9" name="Picture Placeholder 12">
            <a:extLst>
              <a:ext uri="{FF2B5EF4-FFF2-40B4-BE49-F238E27FC236}">
                <a16:creationId xmlns:a16="http://schemas.microsoft.com/office/drawing/2014/main" id="{AA3FDC37-D101-2836-DF81-846745D166B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17551400"/>
            <a:ext cx="6858000" cy="683260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0" name="Picture Placeholder 12">
            <a:extLst>
              <a:ext uri="{FF2B5EF4-FFF2-40B4-BE49-F238E27FC236}">
                <a16:creationId xmlns:a16="http://schemas.microsoft.com/office/drawing/2014/main" id="{A003122D-7F2A-8F3E-1A9B-B0E8E290BFB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858000" y="17551400"/>
            <a:ext cx="6858000" cy="683260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963944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40FB7EC-09A3-CD05-BCEA-7A6FCFEB2B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12824" y="1077686"/>
            <a:ext cx="11690805" cy="3298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Template Guidelines</a:t>
            </a:r>
          </a:p>
        </p:txBody>
      </p:sp>
    </p:spTree>
    <p:extLst>
      <p:ext uri="{BB962C8B-B14F-4D97-AF65-F5344CB8AC3E}">
        <p14:creationId xmlns:p14="http://schemas.microsoft.com/office/powerpoint/2010/main" val="42021159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2">
            <a:extLst>
              <a:ext uri="{FF2B5EF4-FFF2-40B4-BE49-F238E27FC236}">
                <a16:creationId xmlns:a16="http://schemas.microsoft.com/office/drawing/2014/main" id="{DB9515FA-49AC-B569-0DD4-4D033350FB2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6858000" cy="683260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4" name="Picture Placeholder 12">
            <a:extLst>
              <a:ext uri="{FF2B5EF4-FFF2-40B4-BE49-F238E27FC236}">
                <a16:creationId xmlns:a16="http://schemas.microsoft.com/office/drawing/2014/main" id="{28200BDC-9EEB-DBC7-4548-858D91877C6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0"/>
            <a:ext cx="6858000" cy="683260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9" name="Picture Placeholder 12">
            <a:extLst>
              <a:ext uri="{FF2B5EF4-FFF2-40B4-BE49-F238E27FC236}">
                <a16:creationId xmlns:a16="http://schemas.microsoft.com/office/drawing/2014/main" id="{AA3FDC37-D101-2836-DF81-846745D166B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6804937"/>
            <a:ext cx="6858000" cy="683260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0" name="Picture Placeholder 12">
            <a:extLst>
              <a:ext uri="{FF2B5EF4-FFF2-40B4-BE49-F238E27FC236}">
                <a16:creationId xmlns:a16="http://schemas.microsoft.com/office/drawing/2014/main" id="{A003122D-7F2A-8F3E-1A9B-B0E8E290BFB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858000" y="6804937"/>
            <a:ext cx="6858000" cy="683260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FD8A13FD-CEBE-2924-34A1-7C6E179A16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2" y="14837871"/>
            <a:ext cx="11625386" cy="8866612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</p:spTree>
    <p:extLst>
      <p:ext uri="{BB962C8B-B14F-4D97-AF65-F5344CB8AC3E}">
        <p14:creationId xmlns:p14="http://schemas.microsoft.com/office/powerpoint/2010/main" val="2436065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60621" y="1076669"/>
            <a:ext cx="5670126" cy="6169883"/>
          </a:xfrm>
          <a:prstGeom prst="roundRect">
            <a:avLst>
              <a:gd name="adj" fmla="val 4371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6B75A98F-80A6-CB4A-7044-A611F08472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029620" y="1076669"/>
            <a:ext cx="5670126" cy="6169883"/>
          </a:xfrm>
          <a:prstGeom prst="roundRect">
            <a:avLst>
              <a:gd name="adj" fmla="val 4371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0" name="Picture Placeholder 12">
            <a:extLst>
              <a:ext uri="{FF2B5EF4-FFF2-40B4-BE49-F238E27FC236}">
                <a16:creationId xmlns:a16="http://schemas.microsoft.com/office/drawing/2014/main" id="{9F17FBA9-6B79-C2C1-EE3C-F059DCF3CD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60621" y="7502499"/>
            <a:ext cx="5670126" cy="6169883"/>
          </a:xfrm>
          <a:prstGeom prst="roundRect">
            <a:avLst>
              <a:gd name="adj" fmla="val 4371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1" name="Picture Placeholder 12">
            <a:extLst>
              <a:ext uri="{FF2B5EF4-FFF2-40B4-BE49-F238E27FC236}">
                <a16:creationId xmlns:a16="http://schemas.microsoft.com/office/drawing/2014/main" id="{14A8424E-D734-AB2C-2DF3-8676163836D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029620" y="7502499"/>
            <a:ext cx="5670126" cy="6169883"/>
          </a:xfrm>
          <a:prstGeom prst="roundRect">
            <a:avLst>
              <a:gd name="adj" fmla="val 4371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EA670C83-FD93-06A2-1257-3C4EF66EC0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1" y="14837871"/>
            <a:ext cx="11567075" cy="8866612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</p:spTree>
    <p:extLst>
      <p:ext uri="{BB962C8B-B14F-4D97-AF65-F5344CB8AC3E}">
        <p14:creationId xmlns:p14="http://schemas.microsoft.com/office/powerpoint/2010/main" val="53879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60621" y="10739976"/>
            <a:ext cx="5670126" cy="6169883"/>
          </a:xfrm>
          <a:prstGeom prst="roundRect">
            <a:avLst>
              <a:gd name="adj" fmla="val 4371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6B75A98F-80A6-CB4A-7044-A611F08472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029620" y="10739976"/>
            <a:ext cx="5670126" cy="6169883"/>
          </a:xfrm>
          <a:prstGeom prst="roundRect">
            <a:avLst>
              <a:gd name="adj" fmla="val 4371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0" name="Picture Placeholder 12">
            <a:extLst>
              <a:ext uri="{FF2B5EF4-FFF2-40B4-BE49-F238E27FC236}">
                <a16:creationId xmlns:a16="http://schemas.microsoft.com/office/drawing/2014/main" id="{9F17FBA9-6B79-C2C1-EE3C-F059DCF3CD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60621" y="17165806"/>
            <a:ext cx="5670126" cy="6169883"/>
          </a:xfrm>
          <a:prstGeom prst="roundRect">
            <a:avLst>
              <a:gd name="adj" fmla="val 4371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1" name="Picture Placeholder 12">
            <a:extLst>
              <a:ext uri="{FF2B5EF4-FFF2-40B4-BE49-F238E27FC236}">
                <a16:creationId xmlns:a16="http://schemas.microsoft.com/office/drawing/2014/main" id="{14A8424E-D734-AB2C-2DF3-8676163836D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029620" y="17165806"/>
            <a:ext cx="5670126" cy="6169883"/>
          </a:xfrm>
          <a:prstGeom prst="roundRect">
            <a:avLst>
              <a:gd name="adj" fmla="val 4371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07E70525-23BF-65DD-F7EF-720F0CDAF20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1" y="1311058"/>
            <a:ext cx="11567075" cy="8866612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</p:spTree>
    <p:extLst>
      <p:ext uri="{BB962C8B-B14F-4D97-AF65-F5344CB8AC3E}">
        <p14:creationId xmlns:p14="http://schemas.microsoft.com/office/powerpoint/2010/main" val="2751620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2">
            <a:extLst>
              <a:ext uri="{FF2B5EF4-FFF2-40B4-BE49-F238E27FC236}">
                <a16:creationId xmlns:a16="http://schemas.microsoft.com/office/drawing/2014/main" id="{DB9515FA-49AC-B569-0DD4-4D033350FB2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132670" y="10746463"/>
            <a:ext cx="5598263" cy="6165343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4" name="Picture Placeholder 12">
            <a:extLst>
              <a:ext uri="{FF2B5EF4-FFF2-40B4-BE49-F238E27FC236}">
                <a16:creationId xmlns:a16="http://schemas.microsoft.com/office/drawing/2014/main" id="{28200BDC-9EEB-DBC7-4548-858D91877C6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985001" y="10746463"/>
            <a:ext cx="5714932" cy="6165343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9" name="Picture Placeholder 12">
            <a:extLst>
              <a:ext uri="{FF2B5EF4-FFF2-40B4-BE49-F238E27FC236}">
                <a16:creationId xmlns:a16="http://schemas.microsoft.com/office/drawing/2014/main" id="{AA3FDC37-D101-2836-DF81-846745D166B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132670" y="17165806"/>
            <a:ext cx="5598264" cy="620378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0" name="Picture Placeholder 12">
            <a:extLst>
              <a:ext uri="{FF2B5EF4-FFF2-40B4-BE49-F238E27FC236}">
                <a16:creationId xmlns:a16="http://schemas.microsoft.com/office/drawing/2014/main" id="{A003122D-7F2A-8F3E-1A9B-B0E8E290BFB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985001" y="17165806"/>
            <a:ext cx="5714932" cy="620378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6FE9F7-3815-53DD-4745-EA60FF077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1" y="1311058"/>
            <a:ext cx="11623210" cy="8866612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</p:spTree>
    <p:extLst>
      <p:ext uri="{BB962C8B-B14F-4D97-AF65-F5344CB8AC3E}">
        <p14:creationId xmlns:p14="http://schemas.microsoft.com/office/powerpoint/2010/main" val="3737566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93278" y="10739976"/>
            <a:ext cx="5670126" cy="7954622"/>
          </a:xfrm>
          <a:prstGeom prst="roundRect">
            <a:avLst>
              <a:gd name="adj" fmla="val 6629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6B75A98F-80A6-CB4A-7044-A611F08472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996963" y="10739976"/>
            <a:ext cx="5670126" cy="5444187"/>
          </a:xfrm>
          <a:prstGeom prst="roundRect">
            <a:avLst>
              <a:gd name="adj" fmla="val 7058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0" name="Picture Placeholder 12">
            <a:extLst>
              <a:ext uri="{FF2B5EF4-FFF2-40B4-BE49-F238E27FC236}">
                <a16:creationId xmlns:a16="http://schemas.microsoft.com/office/drawing/2014/main" id="{9F17FBA9-6B79-C2C1-EE3C-F059DCF3CD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93278" y="18882254"/>
            <a:ext cx="5670126" cy="4453435"/>
          </a:xfrm>
          <a:prstGeom prst="roundRect">
            <a:avLst>
              <a:gd name="adj" fmla="val 9299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1" name="Picture Placeholder 12">
            <a:extLst>
              <a:ext uri="{FF2B5EF4-FFF2-40B4-BE49-F238E27FC236}">
                <a16:creationId xmlns:a16="http://schemas.microsoft.com/office/drawing/2014/main" id="{14A8424E-D734-AB2C-2DF3-8676163836D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996963" y="16376136"/>
            <a:ext cx="5670126" cy="6959553"/>
          </a:xfrm>
          <a:prstGeom prst="roundRect">
            <a:avLst>
              <a:gd name="adj" fmla="val 7596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07E70525-23BF-65DD-F7EF-720F0CDAF20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1" y="1311058"/>
            <a:ext cx="11534418" cy="8866612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</p:spTree>
    <p:extLst>
      <p:ext uri="{BB962C8B-B14F-4D97-AF65-F5344CB8AC3E}">
        <p14:creationId xmlns:p14="http://schemas.microsoft.com/office/powerpoint/2010/main" val="1807670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93278" y="1033419"/>
            <a:ext cx="5670126" cy="7954622"/>
          </a:xfrm>
          <a:prstGeom prst="roundRect">
            <a:avLst>
              <a:gd name="adj" fmla="val 6629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6B75A98F-80A6-CB4A-7044-A611F08472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996963" y="1033419"/>
            <a:ext cx="5670126" cy="5444187"/>
          </a:xfrm>
          <a:prstGeom prst="roundRect">
            <a:avLst>
              <a:gd name="adj" fmla="val 7058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0" name="Picture Placeholder 12">
            <a:extLst>
              <a:ext uri="{FF2B5EF4-FFF2-40B4-BE49-F238E27FC236}">
                <a16:creationId xmlns:a16="http://schemas.microsoft.com/office/drawing/2014/main" id="{9F17FBA9-6B79-C2C1-EE3C-F059DCF3CD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93278" y="9175697"/>
            <a:ext cx="5670126" cy="4453435"/>
          </a:xfrm>
          <a:prstGeom prst="roundRect">
            <a:avLst>
              <a:gd name="adj" fmla="val 9299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1" name="Picture Placeholder 12">
            <a:extLst>
              <a:ext uri="{FF2B5EF4-FFF2-40B4-BE49-F238E27FC236}">
                <a16:creationId xmlns:a16="http://schemas.microsoft.com/office/drawing/2014/main" id="{14A8424E-D734-AB2C-2DF3-8676163836D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996963" y="6669579"/>
            <a:ext cx="5670126" cy="6959553"/>
          </a:xfrm>
          <a:prstGeom prst="roundRect">
            <a:avLst>
              <a:gd name="adj" fmla="val 7596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9" name="object 4">
            <a:extLst>
              <a:ext uri="{FF2B5EF4-FFF2-40B4-BE49-F238E27FC236}">
                <a16:creationId xmlns:a16="http://schemas.microsoft.com/office/drawing/2014/main" id="{114F5A84-909B-39E0-D13A-D281A5F2F0D7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85584" y="1033419"/>
            <a:ext cx="5814432" cy="5435600"/>
          </a:xfrm>
          <a:prstGeom prst="rect">
            <a:avLst/>
          </a:prstGeom>
        </p:spPr>
      </p:pic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B901621A-00EF-96AE-F1EB-346A6994A6D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2" y="14837871"/>
            <a:ext cx="11534418" cy="8866612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</p:spTree>
    <p:extLst>
      <p:ext uri="{BB962C8B-B14F-4D97-AF65-F5344CB8AC3E}">
        <p14:creationId xmlns:p14="http://schemas.microsoft.com/office/powerpoint/2010/main" val="2812193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6FE9F7-3815-53DD-4745-EA60FF077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0" y="1320708"/>
            <a:ext cx="11788199" cy="8243037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05840" y="10698480"/>
            <a:ext cx="3690851" cy="4015047"/>
          </a:xfrm>
          <a:prstGeom prst="roundRect">
            <a:avLst>
              <a:gd name="adj" fmla="val 9251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B7B63B6A-F055-0D1B-5FDF-22A2304B8CF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87636" y="10698480"/>
            <a:ext cx="7722526" cy="12676909"/>
          </a:xfrm>
          <a:prstGeom prst="roundRect">
            <a:avLst>
              <a:gd name="adj" fmla="val 4470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5" name="Picture Placeholder 12">
            <a:extLst>
              <a:ext uri="{FF2B5EF4-FFF2-40B4-BE49-F238E27FC236}">
                <a16:creationId xmlns:a16="http://schemas.microsoft.com/office/drawing/2014/main" id="{6DCA7810-4E18-9D5F-B366-2E02FA1154D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05838" y="15029410"/>
            <a:ext cx="3690851" cy="4015047"/>
          </a:xfrm>
          <a:prstGeom prst="roundRect">
            <a:avLst>
              <a:gd name="adj" fmla="val 9251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8" name="Picture Placeholder 12">
            <a:extLst>
              <a:ext uri="{FF2B5EF4-FFF2-40B4-BE49-F238E27FC236}">
                <a16:creationId xmlns:a16="http://schemas.microsoft.com/office/drawing/2014/main" id="{8836E037-2475-D982-B809-84078414A4F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005838" y="19360342"/>
            <a:ext cx="3690851" cy="4015047"/>
          </a:xfrm>
          <a:prstGeom prst="roundRect">
            <a:avLst>
              <a:gd name="adj" fmla="val 9251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838872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7">
            <a:extLst>
              <a:ext uri="{FF2B5EF4-FFF2-40B4-BE49-F238E27FC236}">
                <a16:creationId xmlns:a16="http://schemas.microsoft.com/office/drawing/2014/main" id="{746B451B-7D98-B5C2-B943-617CB2E9DEC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885950" y="9528175"/>
            <a:ext cx="2400300" cy="2401888"/>
          </a:xfrm>
        </p:spPr>
        <p:txBody>
          <a:bodyPr/>
          <a:lstStyle>
            <a:lvl1pPr algn="ctr">
              <a:lnSpc>
                <a:spcPts val="2400"/>
              </a:lnSpc>
              <a:defRPr sz="2000"/>
            </a:lvl1pPr>
          </a:lstStyle>
          <a:p>
            <a:r>
              <a:rPr lang="en-US" dirty="0"/>
              <a:t>Click to insert icon</a:t>
            </a:r>
          </a:p>
        </p:txBody>
      </p:sp>
      <p:sp>
        <p:nvSpPr>
          <p:cNvPr id="21" name="Picture Placeholder 17">
            <a:extLst>
              <a:ext uri="{FF2B5EF4-FFF2-40B4-BE49-F238E27FC236}">
                <a16:creationId xmlns:a16="http://schemas.microsoft.com/office/drawing/2014/main" id="{6BFA9867-3614-0A32-5E49-C9EB17AB674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885950" y="14410310"/>
            <a:ext cx="2400300" cy="2401888"/>
          </a:xfrm>
        </p:spPr>
        <p:txBody>
          <a:bodyPr/>
          <a:lstStyle>
            <a:lvl1pPr algn="ctr">
              <a:lnSpc>
                <a:spcPts val="2400"/>
              </a:lnSpc>
              <a:defRPr sz="2000"/>
            </a:lvl1pPr>
          </a:lstStyle>
          <a:p>
            <a:r>
              <a:rPr lang="en-US" dirty="0"/>
              <a:t>Click to insert icon</a:t>
            </a:r>
          </a:p>
        </p:txBody>
      </p:sp>
      <p:sp>
        <p:nvSpPr>
          <p:cNvPr id="23" name="Picture Placeholder 17">
            <a:extLst>
              <a:ext uri="{FF2B5EF4-FFF2-40B4-BE49-F238E27FC236}">
                <a16:creationId xmlns:a16="http://schemas.microsoft.com/office/drawing/2014/main" id="{FA7260DF-2802-176D-104C-231B47E8B0B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885950" y="19292445"/>
            <a:ext cx="2400300" cy="2401888"/>
          </a:xfrm>
        </p:spPr>
        <p:txBody>
          <a:bodyPr/>
          <a:lstStyle>
            <a:lvl1pPr algn="ctr">
              <a:lnSpc>
                <a:spcPts val="2400"/>
              </a:lnSpc>
              <a:defRPr sz="2000"/>
            </a:lvl1pPr>
          </a:lstStyle>
          <a:p>
            <a:r>
              <a:rPr lang="en-US" dirty="0"/>
              <a:t>Click to insert icon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6FE9F7-3815-53DD-4745-EA60FF077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0" y="1747476"/>
            <a:ext cx="11788199" cy="6128833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4361404E-07BF-2940-4A17-442E4AC1A9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889456" y="9371541"/>
            <a:ext cx="6552995" cy="3107248"/>
          </a:xfrm>
        </p:spPr>
        <p:txBody>
          <a:bodyPr/>
          <a:lstStyle>
            <a:lvl1pPr>
              <a:lnSpc>
                <a:spcPts val="6400"/>
              </a:lnSpc>
              <a:spcAft>
                <a:spcPts val="800"/>
              </a:spcAft>
              <a:defRPr sz="6800">
                <a:solidFill>
                  <a:schemeClr val="tx1"/>
                </a:solidFill>
              </a:defRPr>
            </a:lvl1pPr>
            <a:lvl5pPr>
              <a:defRPr>
                <a:solidFill>
                  <a:schemeClr val="tx1"/>
                </a:solidFill>
              </a:defRPr>
            </a:lvl5pPr>
            <a:lvl6pPr marL="0" indent="0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None/>
              <a:defRPr sz="2600">
                <a:solidFill>
                  <a:schemeClr val="tx1"/>
                </a:solidFill>
                <a:latin typeface="Ember Modern Display" panose="020B0503020204020204" pitchFamily="34" charset="0"/>
              </a:defRPr>
            </a:lvl6pPr>
          </a:lstStyle>
          <a:p>
            <a:pPr lvl="0"/>
            <a:r>
              <a:rPr lang="en-US" dirty="0" err="1"/>
              <a:t>Subheadline</a:t>
            </a:r>
            <a:endParaRPr lang="en-US" dirty="0"/>
          </a:p>
          <a:p>
            <a:pPr lvl="4"/>
            <a:r>
              <a:rPr lang="en-US" dirty="0"/>
              <a:t>This example shows the short body copy that can go here. </a:t>
            </a:r>
          </a:p>
          <a:p>
            <a:pPr lvl="5"/>
            <a:r>
              <a:rPr lang="en-US" dirty="0"/>
              <a:t>A line or two of small supporting text </a:t>
            </a:r>
            <a:br>
              <a:rPr lang="en-US" dirty="0"/>
            </a:br>
            <a:r>
              <a:rPr lang="en-US" dirty="0"/>
              <a:t>can go here, if applicable.</a:t>
            </a:r>
          </a:p>
        </p:txBody>
      </p:sp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6DC09545-1BD3-08F4-AA0E-E445569307F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889455" y="14250924"/>
            <a:ext cx="6552995" cy="3107248"/>
          </a:xfrm>
        </p:spPr>
        <p:txBody>
          <a:bodyPr/>
          <a:lstStyle>
            <a:lvl1pPr>
              <a:lnSpc>
                <a:spcPts val="6400"/>
              </a:lnSpc>
              <a:spcAft>
                <a:spcPts val="800"/>
              </a:spcAft>
              <a:defRPr sz="6800">
                <a:solidFill>
                  <a:schemeClr val="tx1"/>
                </a:solidFill>
              </a:defRPr>
            </a:lvl1pPr>
            <a:lvl5pPr>
              <a:defRPr>
                <a:solidFill>
                  <a:schemeClr val="tx1"/>
                </a:solidFill>
              </a:defRPr>
            </a:lvl5pPr>
            <a:lvl6pPr marL="0" indent="0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None/>
              <a:defRPr sz="2600">
                <a:solidFill>
                  <a:schemeClr val="tx1"/>
                </a:solidFill>
                <a:latin typeface="Ember Modern Display" panose="020B0503020204020204" pitchFamily="34" charset="0"/>
              </a:defRPr>
            </a:lvl6pPr>
          </a:lstStyle>
          <a:p>
            <a:pPr lvl="0"/>
            <a:r>
              <a:rPr lang="en-US" dirty="0" err="1"/>
              <a:t>Subheadline</a:t>
            </a:r>
            <a:endParaRPr lang="en-US" dirty="0"/>
          </a:p>
          <a:p>
            <a:pPr lvl="4"/>
            <a:r>
              <a:rPr lang="en-US" dirty="0"/>
              <a:t>This example shows the short body copy that can go here. </a:t>
            </a:r>
          </a:p>
          <a:p>
            <a:pPr lvl="5"/>
            <a:r>
              <a:rPr lang="en-US" dirty="0"/>
              <a:t>A line or two of small supporting text </a:t>
            </a:r>
            <a:br>
              <a:rPr lang="en-US" dirty="0"/>
            </a:br>
            <a:r>
              <a:rPr lang="en-US" dirty="0"/>
              <a:t>can go here, if applicable.</a:t>
            </a:r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E03E7233-3690-B871-3BFB-FAFB134947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89454" y="19158190"/>
            <a:ext cx="6552995" cy="3107248"/>
          </a:xfrm>
        </p:spPr>
        <p:txBody>
          <a:bodyPr/>
          <a:lstStyle>
            <a:lvl1pPr>
              <a:lnSpc>
                <a:spcPts val="6400"/>
              </a:lnSpc>
              <a:spcAft>
                <a:spcPts val="800"/>
              </a:spcAft>
              <a:defRPr sz="6800">
                <a:solidFill>
                  <a:schemeClr val="tx1"/>
                </a:solidFill>
              </a:defRPr>
            </a:lvl1pPr>
            <a:lvl5pPr>
              <a:defRPr>
                <a:solidFill>
                  <a:schemeClr val="tx1"/>
                </a:solidFill>
              </a:defRPr>
            </a:lvl5pPr>
            <a:lvl6pPr marL="0" indent="0">
              <a:lnSpc>
                <a:spcPts val="2800"/>
              </a:lnSpc>
              <a:spcBef>
                <a:spcPts val="0"/>
              </a:spcBef>
              <a:spcAft>
                <a:spcPts val="800"/>
              </a:spcAft>
              <a:buNone/>
              <a:defRPr sz="2600">
                <a:solidFill>
                  <a:schemeClr val="tx1"/>
                </a:solidFill>
                <a:latin typeface="Ember Modern Display" panose="020B0503020204020204" pitchFamily="34" charset="0"/>
              </a:defRPr>
            </a:lvl6pPr>
          </a:lstStyle>
          <a:p>
            <a:pPr lvl="0"/>
            <a:r>
              <a:rPr lang="en-US" dirty="0" err="1"/>
              <a:t>Subheadline</a:t>
            </a:r>
            <a:endParaRPr lang="en-US" dirty="0"/>
          </a:p>
          <a:p>
            <a:pPr lvl="4"/>
            <a:r>
              <a:rPr lang="en-US" dirty="0"/>
              <a:t>This example shows the short body copy that can go here. </a:t>
            </a:r>
          </a:p>
          <a:p>
            <a:pPr lvl="5"/>
            <a:r>
              <a:rPr lang="en-US" dirty="0"/>
              <a:t>A line or two of small supporting text </a:t>
            </a:r>
            <a:br>
              <a:rPr lang="en-US" dirty="0"/>
            </a:br>
            <a:r>
              <a:rPr lang="en-US" dirty="0"/>
              <a:t>can go here, if applicable.</a:t>
            </a:r>
          </a:p>
        </p:txBody>
      </p:sp>
    </p:spTree>
    <p:extLst>
      <p:ext uri="{BB962C8B-B14F-4D97-AF65-F5344CB8AC3E}">
        <p14:creationId xmlns:p14="http://schemas.microsoft.com/office/powerpoint/2010/main" val="4175004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2D5F272-15B9-84BF-DFF1-C15052212924}"/>
              </a:ext>
            </a:extLst>
          </p:cNvPr>
          <p:cNvSpPr/>
          <p:nvPr userDrawn="1"/>
        </p:nvSpPr>
        <p:spPr>
          <a:xfrm>
            <a:off x="1038386" y="1007389"/>
            <a:ext cx="11639227" cy="12553627"/>
          </a:xfrm>
          <a:prstGeom prst="roundRect">
            <a:avLst>
              <a:gd name="adj" fmla="val 365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6FE9F7-3815-53DD-4745-EA60FF077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0" y="14844178"/>
            <a:ext cx="11639227" cy="8866612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</p:spTree>
    <p:extLst>
      <p:ext uri="{BB962C8B-B14F-4D97-AF65-F5344CB8AC3E}">
        <p14:creationId xmlns:p14="http://schemas.microsoft.com/office/powerpoint/2010/main" val="348408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38386" y="1007389"/>
            <a:ext cx="11639227" cy="11489411"/>
          </a:xfrm>
          <a:prstGeom prst="roundRect">
            <a:avLst>
              <a:gd name="adj" fmla="val 2819"/>
            </a:avLst>
          </a:prstGeom>
          <a:solidFill>
            <a:schemeClr val="accent3"/>
          </a:solidFill>
        </p:spPr>
        <p:txBody>
          <a:bodyPr anchor="t" anchorCtr="0">
            <a:normAutofit/>
          </a:bodyPr>
          <a:lstStyle>
            <a:lvl1pPr algn="ctr">
              <a:defRPr sz="56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EF61DB4-FE40-7C8D-C3BA-DDA93427CC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75483" y="15391117"/>
            <a:ext cx="9669608" cy="8410992"/>
          </a:xfrm>
        </p:spPr>
        <p:txBody>
          <a:bodyPr anchor="t" anchorCtr="0"/>
          <a:lstStyle/>
          <a:p>
            <a:r>
              <a:rPr lang="en-US" dirty="0"/>
              <a:t>Start-up meeting 7-8 am</a:t>
            </a:r>
            <a:br>
              <a:rPr lang="en-US" dirty="0"/>
            </a:br>
            <a:r>
              <a:rPr lang="en-US" dirty="0"/>
              <a:t>2-3 pm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938EBA2A-EDE6-11E7-09C9-3728D1912CC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29272" y="13850276"/>
            <a:ext cx="4600882" cy="1079973"/>
          </a:xfrm>
        </p:spPr>
        <p:txBody>
          <a:bodyPr>
            <a:noAutofit/>
          </a:bodyPr>
          <a:lstStyle>
            <a:lvl1pPr>
              <a:lnSpc>
                <a:spcPts val="5200"/>
              </a:lnSpc>
              <a:defRPr sz="56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 dirty="0"/>
              <a:t>Please join us –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4B6CB5A-4C18-11B3-8BB1-906B880829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87363" y="13388976"/>
            <a:ext cx="1504415" cy="1504416"/>
          </a:xfrm>
          <a:prstGeom prst="roundRect">
            <a:avLst/>
          </a:prstGeom>
          <a:solidFill>
            <a:schemeClr val="accent3"/>
          </a:solidFill>
        </p:spPr>
        <p:txBody>
          <a:bodyPr/>
          <a:lstStyle/>
          <a:p>
            <a:endParaRPr lang="en-US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09228784-F3E0-0ACD-7EB9-FCEFA7A2ABA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217814" y="19444447"/>
            <a:ext cx="1508343" cy="1508344"/>
          </a:xfrm>
          <a:prstGeom prst="roundRect">
            <a:avLst/>
          </a:prstGeom>
          <a:solidFill>
            <a:schemeClr val="accent3"/>
          </a:solidFill>
        </p:spPr>
        <p:txBody>
          <a:bodyPr/>
          <a:lstStyle/>
          <a:p>
            <a:endParaRPr lang="en-US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67FC343F-7C6E-DB46-050B-3615DADF5CA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0217814" y="21524259"/>
            <a:ext cx="1508343" cy="1508344"/>
          </a:xfrm>
          <a:prstGeom prst="roundRect">
            <a:avLst/>
          </a:prstGeom>
          <a:solidFill>
            <a:schemeClr val="accent3"/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93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6FE9F7-3815-53DD-4745-EA60FF077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0" y="1341538"/>
            <a:ext cx="11544943" cy="8866612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38386" y="10760989"/>
            <a:ext cx="11639227" cy="12553627"/>
          </a:xfrm>
          <a:prstGeom prst="roundRect">
            <a:avLst>
              <a:gd name="adj" fmla="val 2819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5600"/>
            </a:lvl1pPr>
          </a:lstStyle>
          <a:p>
            <a:r>
              <a:rPr lang="en-US" dirty="0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224841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6FE9F7-3815-53DD-4745-EA60FF077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0" y="10945947"/>
            <a:ext cx="11544943" cy="8866612"/>
          </a:xfrm>
        </p:spPr>
        <p:txBody>
          <a:bodyPr/>
          <a:lstStyle>
            <a:lvl1pPr>
              <a:spcAft>
                <a:spcPts val="4000"/>
              </a:spcAft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38386" y="1007389"/>
            <a:ext cx="11639227" cy="7734275"/>
          </a:xfrm>
          <a:prstGeom prst="roundRect">
            <a:avLst>
              <a:gd name="adj" fmla="val 3752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56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4F811-F173-EF80-756B-03960CB988F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132670" y="21700145"/>
            <a:ext cx="6636920" cy="12985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News </a:t>
            </a:r>
            <a:r>
              <a:rPr lang="en-US" dirty="0">
                <a:solidFill>
                  <a:schemeClr val="accent1"/>
                </a:solidFill>
              </a:rPr>
              <a:t>in :90</a:t>
            </a:r>
          </a:p>
        </p:txBody>
      </p:sp>
    </p:spTree>
    <p:extLst>
      <p:ext uri="{BB962C8B-B14F-4D97-AF65-F5344CB8AC3E}">
        <p14:creationId xmlns:p14="http://schemas.microsoft.com/office/powerpoint/2010/main" val="3654449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6FE9F7-3815-53DD-4745-EA60FF077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0" y="11958319"/>
            <a:ext cx="11544943" cy="8866612"/>
          </a:xfrm>
        </p:spPr>
        <p:txBody>
          <a:bodyPr/>
          <a:lstStyle>
            <a:lvl1pPr>
              <a:spcAft>
                <a:spcPts val="4000"/>
              </a:spcAft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38386" y="2966817"/>
            <a:ext cx="11639227" cy="7734275"/>
          </a:xfrm>
          <a:prstGeom prst="roundRect">
            <a:avLst>
              <a:gd name="adj" fmla="val 3752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5600"/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4F811-F173-EF80-756B-03960CB988F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132670" y="944986"/>
            <a:ext cx="6636920" cy="12985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News </a:t>
            </a:r>
            <a:r>
              <a:rPr lang="en-US" dirty="0">
                <a:solidFill>
                  <a:schemeClr val="accent1"/>
                </a:solidFill>
              </a:rPr>
              <a:t>in :90</a:t>
            </a:r>
          </a:p>
        </p:txBody>
      </p:sp>
      <p:pic>
        <p:nvPicPr>
          <p:cNvPr id="4" name="object 6">
            <a:extLst>
              <a:ext uri="{FF2B5EF4-FFF2-40B4-BE49-F238E27FC236}">
                <a16:creationId xmlns:a16="http://schemas.microsoft.com/office/drawing/2014/main" id="{30F326AB-E406-3EF7-2FAF-6F5AEFF82137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16001" y="22400170"/>
            <a:ext cx="2902593" cy="96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463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6FE9F7-3815-53DD-4745-EA60FF077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0" y="1341538"/>
            <a:ext cx="11544943" cy="88666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38386" y="10760989"/>
            <a:ext cx="11639227" cy="12553627"/>
          </a:xfrm>
          <a:prstGeom prst="roundRect">
            <a:avLst>
              <a:gd name="adj" fmla="val 2819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5600"/>
            </a:lvl1pPr>
          </a:lstStyle>
          <a:p>
            <a:r>
              <a:rPr lang="en-US" dirty="0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852505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6FE9F7-3815-53DD-4745-EA60FF077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0" y="1341538"/>
            <a:ext cx="11544943" cy="88666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38386" y="10760989"/>
            <a:ext cx="11639227" cy="12553627"/>
          </a:xfrm>
          <a:prstGeom prst="roundRect">
            <a:avLst>
              <a:gd name="adj" fmla="val 2819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5600"/>
            </a:lvl1pPr>
          </a:lstStyle>
          <a:p>
            <a:r>
              <a:rPr lang="en-US" dirty="0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995789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6FE9F7-3815-53DD-4745-EA60FF077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0" y="14844178"/>
            <a:ext cx="11544943" cy="8866612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38386" y="1007389"/>
            <a:ext cx="11639227" cy="12553627"/>
          </a:xfrm>
          <a:prstGeom prst="roundRect">
            <a:avLst>
              <a:gd name="adj" fmla="val 2819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5600"/>
            </a:lvl1pPr>
          </a:lstStyle>
          <a:p>
            <a:r>
              <a:rPr lang="en-US" dirty="0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313129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6FE9F7-3815-53DD-4745-EA60FF077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0" y="14844178"/>
            <a:ext cx="11544943" cy="88666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38386" y="1007389"/>
            <a:ext cx="11639227" cy="12553627"/>
          </a:xfrm>
          <a:prstGeom prst="roundRect">
            <a:avLst>
              <a:gd name="adj" fmla="val 2819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5600"/>
            </a:lvl1pPr>
          </a:lstStyle>
          <a:p>
            <a:r>
              <a:rPr lang="en-US" dirty="0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0755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6FE9F7-3815-53DD-4745-EA60FF077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0" y="14844178"/>
            <a:ext cx="11544943" cy="88666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38386" y="1007389"/>
            <a:ext cx="11639227" cy="12553627"/>
          </a:xfrm>
          <a:prstGeom prst="roundRect">
            <a:avLst>
              <a:gd name="adj" fmla="val 2819"/>
            </a:avLst>
          </a:prstGeo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5600"/>
            </a:lvl1pPr>
          </a:lstStyle>
          <a:p>
            <a:r>
              <a:rPr lang="en-US" dirty="0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232964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6FE9F7-3815-53DD-4745-EA60FF077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2671" y="1311058"/>
            <a:ext cx="11494758" cy="8866612"/>
          </a:xfrm>
        </p:spPr>
        <p:txBody>
          <a:bodyPr/>
          <a:lstStyle/>
          <a:p>
            <a:pPr lvl="0"/>
            <a:r>
              <a:rPr lang="en-US" dirty="0"/>
              <a:t>Headline can go here.</a:t>
            </a:r>
          </a:p>
          <a:p>
            <a:pPr lvl="2"/>
            <a:r>
              <a:rPr lang="en-US" dirty="0"/>
              <a:t>Body text goes here 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9CED164-F71D-5995-4331-05D868B6CC1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10668000"/>
            <a:ext cx="13716000" cy="13716000"/>
          </a:xfrm>
          <a:solidFill>
            <a:schemeClr val="accent3"/>
          </a:solidFill>
        </p:spPr>
        <p:txBody>
          <a:bodyPr>
            <a:normAutofit/>
          </a:bodyPr>
          <a:lstStyle>
            <a:lvl1pPr algn="ctr">
              <a:defRPr sz="5600"/>
            </a:lvl1pPr>
          </a:lstStyle>
          <a:p>
            <a:r>
              <a:rPr lang="en-US" dirty="0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517061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1298227"/>
            <a:ext cx="11830050" cy="471311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186/160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6491111"/>
            <a:ext cx="11830050" cy="1405882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Headline 146/132</a:t>
            </a:r>
          </a:p>
          <a:p>
            <a:pPr lvl="1"/>
            <a:r>
              <a:rPr lang="en-US" dirty="0"/>
              <a:t>Headline 112/102</a:t>
            </a:r>
          </a:p>
          <a:p>
            <a:pPr lvl="2"/>
            <a:r>
              <a:rPr lang="en-US" dirty="0"/>
              <a:t>Body 56/56</a:t>
            </a:r>
          </a:p>
          <a:p>
            <a:pPr lvl="3"/>
            <a:r>
              <a:rPr lang="en-US" dirty="0"/>
              <a:t>Body 52/56</a:t>
            </a:r>
          </a:p>
          <a:p>
            <a:pPr lvl="4"/>
            <a:r>
              <a:rPr lang="en-US" dirty="0"/>
              <a:t>42/40</a:t>
            </a:r>
          </a:p>
          <a:p>
            <a:pPr lvl="5"/>
            <a:r>
              <a:rPr lang="en-US" dirty="0"/>
              <a:t>32/32</a:t>
            </a:r>
          </a:p>
          <a:p>
            <a:pPr lvl="6"/>
            <a:r>
              <a:rPr lang="en-US" dirty="0"/>
              <a:t>26/32</a:t>
            </a:r>
          </a:p>
          <a:p>
            <a:pPr lvl="6"/>
            <a:endParaRPr lang="en-US" dirty="0"/>
          </a:p>
          <a:p>
            <a:pPr lvl="5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A2AFA1-A717-293E-4419-AFBD32B78D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42975" y="21700145"/>
            <a:ext cx="6636920" cy="12985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0" b="1">
                <a:solidFill>
                  <a:schemeClr val="tx1"/>
                </a:solidFill>
                <a:latin typeface="Ember Modern Display" panose="020B05030202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88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39" r:id="rId2"/>
    <p:sldLayoutId id="2147483732" r:id="rId3"/>
    <p:sldLayoutId id="2147483740" r:id="rId4"/>
    <p:sldLayoutId id="2147483742" r:id="rId5"/>
    <p:sldLayoutId id="2147483731" r:id="rId6"/>
    <p:sldLayoutId id="2147483741" r:id="rId7"/>
    <p:sldLayoutId id="2147483743" r:id="rId8"/>
    <p:sldLayoutId id="2147483729" r:id="rId9"/>
    <p:sldLayoutId id="2147483735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  <p:sldLayoutId id="2147483750" r:id="rId17"/>
    <p:sldLayoutId id="2147483751" r:id="rId18"/>
    <p:sldLayoutId id="2147483752" r:id="rId19"/>
    <p:sldLayoutId id="2147483753" r:id="rId20"/>
    <p:sldLayoutId id="2147483755" r:id="rId21"/>
    <p:sldLayoutId id="2147483756" r:id="rId22"/>
    <p:sldLayoutId id="2147483754" r:id="rId23"/>
    <p:sldLayoutId id="2147483757" r:id="rId24"/>
    <p:sldLayoutId id="2147483758" r:id="rId25"/>
    <p:sldLayoutId id="2147483736" r:id="rId26"/>
    <p:sldLayoutId id="2147483738" r:id="rId27"/>
    <p:sldLayoutId id="2147483734" r:id="rId28"/>
    <p:sldLayoutId id="2147483737" r:id="rId29"/>
    <p:sldLayoutId id="2147483759" r:id="rId30"/>
    <p:sldLayoutId id="2147483760" r:id="rId3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1371600" rtl="0" eaLnBrk="1" latinLnBrk="0" hangingPunct="1">
        <a:lnSpc>
          <a:spcPts val="16000"/>
        </a:lnSpc>
        <a:spcBef>
          <a:spcPct val="0"/>
        </a:spcBef>
        <a:buNone/>
        <a:defRPr sz="18600" b="1" kern="1200">
          <a:solidFill>
            <a:schemeClr val="tx1"/>
          </a:solidFill>
          <a:latin typeface="Ember Modern Display" panose="020B0503020204020204" pitchFamily="34" charset="0"/>
          <a:ea typeface="+mj-ea"/>
          <a:cs typeface="+mj-cs"/>
        </a:defRPr>
      </a:lvl1pPr>
    </p:titleStyle>
    <p:bodyStyle>
      <a:lvl1pPr marL="0" indent="0" algn="l" defTabSz="1371600" rtl="0" eaLnBrk="1" latinLnBrk="0" hangingPunct="1">
        <a:lnSpc>
          <a:spcPts val="13200"/>
        </a:lnSpc>
        <a:spcBef>
          <a:spcPts val="0"/>
        </a:spcBef>
        <a:spcAft>
          <a:spcPts val="3200"/>
        </a:spcAft>
        <a:buFont typeface="Arial" panose="020B0604020202020204" pitchFamily="34" charset="0"/>
        <a:buNone/>
        <a:defRPr sz="14600" b="1" kern="1200">
          <a:solidFill>
            <a:schemeClr val="tx1"/>
          </a:solidFill>
          <a:latin typeface="Ember Modern Display" panose="020B0503020204020204" pitchFamily="34" charset="0"/>
          <a:ea typeface="+mn-ea"/>
          <a:cs typeface="+mn-cs"/>
        </a:defRPr>
      </a:lvl1pPr>
      <a:lvl2pPr marL="0" indent="0" algn="l" defTabSz="1371600" rtl="0" eaLnBrk="1" latinLnBrk="0" hangingPunct="1">
        <a:lnSpc>
          <a:spcPts val="10200"/>
        </a:lnSpc>
        <a:spcBef>
          <a:spcPts val="0"/>
        </a:spcBef>
        <a:spcAft>
          <a:spcPts val="3200"/>
        </a:spcAft>
        <a:buFont typeface="Arial" panose="020B0604020202020204" pitchFamily="34" charset="0"/>
        <a:buNone/>
        <a:defRPr sz="11200" b="1" kern="1200">
          <a:solidFill>
            <a:schemeClr val="tx1"/>
          </a:solidFill>
          <a:latin typeface="Ember Modern Display" panose="020B0503020204020204" pitchFamily="34" charset="0"/>
          <a:ea typeface="+mn-ea"/>
          <a:cs typeface="+mn-cs"/>
        </a:defRPr>
      </a:lvl2pPr>
      <a:lvl3pPr marL="0" indent="0" algn="l" defTabSz="1371600" rtl="0" eaLnBrk="1" latinLnBrk="0" hangingPunct="1">
        <a:lnSpc>
          <a:spcPts val="5600"/>
        </a:lnSpc>
        <a:spcBef>
          <a:spcPts val="0"/>
        </a:spcBef>
        <a:spcAft>
          <a:spcPts val="1600"/>
        </a:spcAft>
        <a:buFont typeface="Arial" panose="020B0604020202020204" pitchFamily="34" charset="0"/>
        <a:buNone/>
        <a:defRPr sz="5600" kern="1200">
          <a:solidFill>
            <a:schemeClr val="tx1"/>
          </a:solidFill>
          <a:latin typeface="Ember Modern Display" panose="020B0503020204020204" pitchFamily="34" charset="0"/>
          <a:ea typeface="+mn-ea"/>
          <a:cs typeface="+mn-cs"/>
        </a:defRPr>
      </a:lvl3pPr>
      <a:lvl4pPr marL="0" indent="0" algn="l" defTabSz="1371600" rtl="0" eaLnBrk="1" latinLnBrk="0" hangingPunct="1">
        <a:lnSpc>
          <a:spcPts val="5600"/>
        </a:lnSpc>
        <a:spcBef>
          <a:spcPts val="0"/>
        </a:spcBef>
        <a:spcAft>
          <a:spcPts val="1600"/>
        </a:spcAft>
        <a:buFont typeface="Arial" panose="020B0604020202020204" pitchFamily="34" charset="0"/>
        <a:buNone/>
        <a:defRPr sz="5200" kern="1200">
          <a:solidFill>
            <a:schemeClr val="tx1"/>
          </a:solidFill>
          <a:latin typeface="Ember Modern Display" panose="020B0503020204020204" pitchFamily="34" charset="0"/>
          <a:ea typeface="+mn-ea"/>
          <a:cs typeface="+mn-cs"/>
        </a:defRPr>
      </a:lvl4pPr>
      <a:lvl5pPr marL="0" indent="0" algn="l" defTabSz="1371600" rtl="0" eaLnBrk="1" latinLnBrk="0" hangingPunct="1">
        <a:lnSpc>
          <a:spcPts val="4000"/>
        </a:lnSpc>
        <a:spcBef>
          <a:spcPts val="0"/>
        </a:spcBef>
        <a:spcAft>
          <a:spcPts val="1600"/>
        </a:spcAft>
        <a:buFont typeface="Arial" panose="020B0604020202020204" pitchFamily="34" charset="0"/>
        <a:buNone/>
        <a:defRPr sz="4200" kern="1200">
          <a:solidFill>
            <a:schemeClr val="tx1"/>
          </a:solidFill>
          <a:latin typeface="Ember Modern Display" panose="020B0503020204020204" pitchFamily="34" charset="0"/>
          <a:ea typeface="+mn-ea"/>
          <a:cs typeface="+mn-cs"/>
        </a:defRPr>
      </a:lvl5pPr>
      <a:lvl6pPr marL="0" indent="0" algn="l" defTabSz="1371600" rtl="0" eaLnBrk="1" latinLnBrk="0" hangingPunct="1">
        <a:lnSpc>
          <a:spcPts val="3200"/>
        </a:lnSpc>
        <a:spcBef>
          <a:spcPts val="0"/>
        </a:spcBef>
        <a:spcAft>
          <a:spcPts val="800"/>
        </a:spcAft>
        <a:buFont typeface="Arial" panose="020B0604020202020204" pitchFamily="34" charset="0"/>
        <a:buNone/>
        <a:defRPr sz="3200" kern="1200">
          <a:solidFill>
            <a:schemeClr val="tx1"/>
          </a:solidFill>
          <a:latin typeface="Ember Modern Display" panose="020B0503020204020204" pitchFamily="34" charset="0"/>
          <a:ea typeface="+mn-ea"/>
          <a:cs typeface="+mn-cs"/>
        </a:defRPr>
      </a:lvl6pPr>
      <a:lvl7pPr marL="0" indent="0" algn="l" defTabSz="1371600" rtl="0" eaLnBrk="1" latinLnBrk="0" hangingPunct="1">
        <a:lnSpc>
          <a:spcPts val="3200"/>
        </a:lnSpc>
        <a:spcBef>
          <a:spcPts val="0"/>
        </a:spcBef>
        <a:spcAft>
          <a:spcPts val="800"/>
        </a:spcAft>
        <a:buFont typeface="Arial" panose="020B0604020202020204" pitchFamily="34" charset="0"/>
        <a:buNone/>
        <a:defRPr sz="2600" kern="1200">
          <a:solidFill>
            <a:schemeClr val="tx1"/>
          </a:solidFill>
          <a:latin typeface="Ember Modern Display" panose="020B0503020204020204" pitchFamily="34" charset="0"/>
          <a:ea typeface="+mn-ea"/>
          <a:cs typeface="+mn-cs"/>
        </a:defRPr>
      </a:lvl7pPr>
      <a:lvl8pPr marL="0" indent="0" algn="l" defTabSz="1371600" rtl="0" eaLnBrk="1" latinLnBrk="0" hangingPunct="1">
        <a:lnSpc>
          <a:spcPts val="3200"/>
        </a:lnSpc>
        <a:spcBef>
          <a:spcPts val="0"/>
        </a:spcBef>
        <a:spcAft>
          <a:spcPts val="800"/>
        </a:spcAft>
        <a:buFont typeface="Arial" panose="020B0604020202020204" pitchFamily="34" charset="0"/>
        <a:buNone/>
        <a:defRPr sz="2600" kern="1200">
          <a:solidFill>
            <a:schemeClr val="tx1"/>
          </a:solidFill>
          <a:latin typeface="Ember Modern Display" panose="020B0503020204020204" pitchFamily="34" charset="0"/>
          <a:ea typeface="+mn-ea"/>
          <a:cs typeface="+mn-cs"/>
        </a:defRPr>
      </a:lvl8pPr>
      <a:lvl9pPr marL="0" indent="0" algn="l" defTabSz="1371600" rtl="0" eaLnBrk="1" latinLnBrk="0" hangingPunct="1">
        <a:lnSpc>
          <a:spcPts val="3200"/>
        </a:lnSpc>
        <a:spcBef>
          <a:spcPts val="0"/>
        </a:spcBef>
        <a:spcAft>
          <a:spcPts val="800"/>
        </a:spcAft>
        <a:buFont typeface="Arial" panose="020B0604020202020204" pitchFamily="34" charset="0"/>
        <a:buNone/>
        <a:defRPr sz="2700" kern="1200">
          <a:solidFill>
            <a:schemeClr val="tx1"/>
          </a:solidFill>
          <a:latin typeface="Ember Modern Display" panose="020B0503020204020204" pitchFamily="34" charset="0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8640" userDrawn="1">
          <p15:clr>
            <a:srgbClr val="F26B43"/>
          </p15:clr>
        </p15:guide>
        <p15:guide id="3" orient="horz" userDrawn="1">
          <p15:clr>
            <a:srgbClr val="F26B43"/>
          </p15:clr>
        </p15:guide>
        <p15:guide id="4" orient="horz" pos="15360" userDrawn="1">
          <p15:clr>
            <a:srgbClr val="5ACBF0"/>
          </p15:clr>
        </p15:guide>
        <p15:guide id="5" orient="horz" pos="126" userDrawn="1">
          <p15:clr>
            <a:srgbClr val="5ACBF0"/>
          </p15:clr>
        </p15:guide>
        <p15:guide id="6" orient="horz" pos="253" userDrawn="1">
          <p15:clr>
            <a:srgbClr val="F26B43"/>
          </p15:clr>
        </p15:guide>
        <p15:guide id="7" orient="horz" pos="380" userDrawn="1">
          <p15:clr>
            <a:srgbClr val="5ACBF0"/>
          </p15:clr>
        </p15:guide>
        <p15:guide id="8" orient="horz" pos="507" userDrawn="1">
          <p15:clr>
            <a:srgbClr val="F26B43"/>
          </p15:clr>
        </p15:guide>
        <p15:guide id="9" orient="horz" pos="634" userDrawn="1">
          <p15:clr>
            <a:srgbClr val="5ACBF0"/>
          </p15:clr>
        </p15:guide>
        <p15:guide id="10" orient="horz" pos="761" userDrawn="1">
          <p15:clr>
            <a:srgbClr val="F26B43"/>
          </p15:clr>
        </p15:guide>
        <p15:guide id="11" orient="horz" pos="888" userDrawn="1">
          <p15:clr>
            <a:srgbClr val="5ACBF0"/>
          </p15:clr>
        </p15:guide>
        <p15:guide id="12" orient="horz" pos="1015" userDrawn="1">
          <p15:clr>
            <a:srgbClr val="F26B43"/>
          </p15:clr>
        </p15:guide>
        <p15:guide id="13" orient="horz" pos="1142" userDrawn="1">
          <p15:clr>
            <a:srgbClr val="5ACBF0"/>
          </p15:clr>
        </p15:guide>
        <p15:guide id="14" orient="horz" pos="1269" userDrawn="1">
          <p15:clr>
            <a:srgbClr val="F26B43"/>
          </p15:clr>
        </p15:guide>
        <p15:guide id="15" orient="horz" pos="1396" userDrawn="1">
          <p15:clr>
            <a:srgbClr val="5ACBF0"/>
          </p15:clr>
        </p15:guide>
        <p15:guide id="16" orient="horz" pos="1523" userDrawn="1">
          <p15:clr>
            <a:srgbClr val="F26B43"/>
          </p15:clr>
        </p15:guide>
        <p15:guide id="17" orient="horz" pos="1650" userDrawn="1">
          <p15:clr>
            <a:srgbClr val="5ACBF0"/>
          </p15:clr>
        </p15:guide>
        <p15:guide id="18" orient="horz" pos="1777" userDrawn="1">
          <p15:clr>
            <a:srgbClr val="F26B43"/>
          </p15:clr>
        </p15:guide>
        <p15:guide id="19" orient="horz" pos="1904" userDrawn="1">
          <p15:clr>
            <a:srgbClr val="5ACBF0"/>
          </p15:clr>
        </p15:guide>
        <p15:guide id="20" orient="horz" pos="2031" userDrawn="1">
          <p15:clr>
            <a:srgbClr val="F26B43"/>
          </p15:clr>
        </p15:guide>
        <p15:guide id="21" orient="horz" pos="2158" userDrawn="1">
          <p15:clr>
            <a:srgbClr val="5ACBF0"/>
          </p15:clr>
        </p15:guide>
        <p15:guide id="22" orient="horz" pos="2284" userDrawn="1">
          <p15:clr>
            <a:srgbClr val="F26B43"/>
          </p15:clr>
        </p15:guide>
        <p15:guide id="23" orient="horz" pos="2411" userDrawn="1">
          <p15:clr>
            <a:srgbClr val="5ACBF0"/>
          </p15:clr>
        </p15:guide>
        <p15:guide id="24" orient="horz" pos="2538" userDrawn="1">
          <p15:clr>
            <a:srgbClr val="F26B43"/>
          </p15:clr>
        </p15:guide>
        <p15:guide id="25" orient="horz" pos="2665" userDrawn="1">
          <p15:clr>
            <a:srgbClr val="5ACBF0"/>
          </p15:clr>
        </p15:guide>
        <p15:guide id="26" orient="horz" pos="2792" userDrawn="1">
          <p15:clr>
            <a:srgbClr val="F26B43"/>
          </p15:clr>
        </p15:guide>
        <p15:guide id="27" orient="horz" pos="2919" userDrawn="1">
          <p15:clr>
            <a:srgbClr val="5ACBF0"/>
          </p15:clr>
        </p15:guide>
        <p15:guide id="28" orient="horz" pos="3046" userDrawn="1">
          <p15:clr>
            <a:srgbClr val="F26B43"/>
          </p15:clr>
        </p15:guide>
        <p15:guide id="29" orient="horz" pos="3173" userDrawn="1">
          <p15:clr>
            <a:srgbClr val="5ACBF0"/>
          </p15:clr>
        </p15:guide>
        <p15:guide id="30" orient="horz" pos="3300" userDrawn="1">
          <p15:clr>
            <a:srgbClr val="F26B43"/>
          </p15:clr>
        </p15:guide>
        <p15:guide id="31" orient="horz" pos="3427" userDrawn="1">
          <p15:clr>
            <a:srgbClr val="5ACBF0"/>
          </p15:clr>
        </p15:guide>
        <p15:guide id="32" orient="horz" pos="3554" userDrawn="1">
          <p15:clr>
            <a:srgbClr val="F26B43"/>
          </p15:clr>
        </p15:guide>
        <p15:guide id="33" orient="horz" pos="3681" userDrawn="1">
          <p15:clr>
            <a:srgbClr val="5ACBF0"/>
          </p15:clr>
        </p15:guide>
        <p15:guide id="34" orient="horz" pos="3808" userDrawn="1">
          <p15:clr>
            <a:srgbClr val="F26B43"/>
          </p15:clr>
        </p15:guide>
        <p15:guide id="35" orient="horz" pos="3935" userDrawn="1">
          <p15:clr>
            <a:srgbClr val="5ACBF0"/>
          </p15:clr>
        </p15:guide>
        <p15:guide id="36" orient="horz" pos="4062" userDrawn="1">
          <p15:clr>
            <a:srgbClr val="F26B43"/>
          </p15:clr>
        </p15:guide>
        <p15:guide id="37" orient="horz" pos="4189" userDrawn="1">
          <p15:clr>
            <a:srgbClr val="5ACBF0"/>
          </p15:clr>
        </p15:guide>
        <p15:guide id="38" orient="horz" pos="4316" userDrawn="1">
          <p15:clr>
            <a:srgbClr val="F26B43"/>
          </p15:clr>
        </p15:guide>
        <p15:guide id="39" orient="horz" pos="4442" userDrawn="1">
          <p15:clr>
            <a:srgbClr val="5ACBF0"/>
          </p15:clr>
        </p15:guide>
        <p15:guide id="40" orient="horz" pos="4569" userDrawn="1">
          <p15:clr>
            <a:srgbClr val="F26B43"/>
          </p15:clr>
        </p15:guide>
        <p15:guide id="41" orient="horz" pos="4696" userDrawn="1">
          <p15:clr>
            <a:srgbClr val="5ACBF0"/>
          </p15:clr>
        </p15:guide>
        <p15:guide id="42" orient="horz" pos="4823" userDrawn="1">
          <p15:clr>
            <a:srgbClr val="F26B43"/>
          </p15:clr>
        </p15:guide>
        <p15:guide id="43" orient="horz" pos="4950" userDrawn="1">
          <p15:clr>
            <a:srgbClr val="5ACBF0"/>
          </p15:clr>
        </p15:guide>
        <p15:guide id="44" orient="horz" pos="5077" userDrawn="1">
          <p15:clr>
            <a:srgbClr val="F26B43"/>
          </p15:clr>
        </p15:guide>
        <p15:guide id="45" orient="horz" pos="5204" userDrawn="1">
          <p15:clr>
            <a:srgbClr val="5ACBF0"/>
          </p15:clr>
        </p15:guide>
        <p15:guide id="46" orient="horz" pos="5331" userDrawn="1">
          <p15:clr>
            <a:srgbClr val="F26B43"/>
          </p15:clr>
        </p15:guide>
        <p15:guide id="47" orient="horz" pos="5458" userDrawn="1">
          <p15:clr>
            <a:srgbClr val="5ACBF0"/>
          </p15:clr>
        </p15:guide>
        <p15:guide id="48" orient="horz" pos="5585" userDrawn="1">
          <p15:clr>
            <a:srgbClr val="F26B43"/>
          </p15:clr>
        </p15:guide>
        <p15:guide id="49" orient="horz" pos="5712" userDrawn="1">
          <p15:clr>
            <a:srgbClr val="5ACBF0"/>
          </p15:clr>
        </p15:guide>
        <p15:guide id="50" orient="horz" pos="5839" userDrawn="1">
          <p15:clr>
            <a:srgbClr val="F26B43"/>
          </p15:clr>
        </p15:guide>
        <p15:guide id="51" orient="horz" pos="5966" userDrawn="1">
          <p15:clr>
            <a:srgbClr val="5ACBF0"/>
          </p15:clr>
        </p15:guide>
        <p15:guide id="52" orient="horz" pos="6093" userDrawn="1">
          <p15:clr>
            <a:srgbClr val="F26B43"/>
          </p15:clr>
        </p15:guide>
        <p15:guide id="53" orient="horz" pos="6220" userDrawn="1">
          <p15:clr>
            <a:srgbClr val="5ACBF0"/>
          </p15:clr>
        </p15:guide>
        <p15:guide id="54" orient="horz" pos="6347" userDrawn="1">
          <p15:clr>
            <a:srgbClr val="F26B43"/>
          </p15:clr>
        </p15:guide>
        <p15:guide id="55" orient="horz" pos="6474" userDrawn="1">
          <p15:clr>
            <a:srgbClr val="5ACBF0"/>
          </p15:clr>
        </p15:guide>
        <p15:guide id="56" orient="horz" pos="6600" userDrawn="1">
          <p15:clr>
            <a:srgbClr val="F26B43"/>
          </p15:clr>
        </p15:guide>
        <p15:guide id="57" orient="horz" pos="6727" userDrawn="1">
          <p15:clr>
            <a:srgbClr val="5ACBF0"/>
          </p15:clr>
        </p15:guide>
        <p15:guide id="58" orient="horz" pos="6854" userDrawn="1">
          <p15:clr>
            <a:srgbClr val="F26B43"/>
          </p15:clr>
        </p15:guide>
        <p15:guide id="59" orient="horz" pos="6981" userDrawn="1">
          <p15:clr>
            <a:srgbClr val="5ACBF0"/>
          </p15:clr>
        </p15:guide>
        <p15:guide id="60" orient="horz" pos="7108" userDrawn="1">
          <p15:clr>
            <a:srgbClr val="F26B43"/>
          </p15:clr>
        </p15:guide>
        <p15:guide id="61" orient="horz" pos="7235" userDrawn="1">
          <p15:clr>
            <a:srgbClr val="5ACBF0"/>
          </p15:clr>
        </p15:guide>
        <p15:guide id="62" orient="horz" pos="7362" userDrawn="1">
          <p15:clr>
            <a:srgbClr val="F26B43"/>
          </p15:clr>
        </p15:guide>
        <p15:guide id="63" orient="horz" pos="7489" userDrawn="1">
          <p15:clr>
            <a:srgbClr val="5ACBF0"/>
          </p15:clr>
        </p15:guide>
        <p15:guide id="64" orient="horz" pos="7616" userDrawn="1">
          <p15:clr>
            <a:srgbClr val="F26B43"/>
          </p15:clr>
        </p15:guide>
        <p15:guide id="65" orient="horz" pos="7743" userDrawn="1">
          <p15:clr>
            <a:srgbClr val="5ACBF0"/>
          </p15:clr>
        </p15:guide>
        <p15:guide id="66" orient="horz" pos="7870" userDrawn="1">
          <p15:clr>
            <a:srgbClr val="F26B43"/>
          </p15:clr>
        </p15:guide>
        <p15:guide id="67" orient="horz" pos="7997" userDrawn="1">
          <p15:clr>
            <a:srgbClr val="5ACBF0"/>
          </p15:clr>
        </p15:guide>
        <p15:guide id="68" orient="horz" pos="8124" userDrawn="1">
          <p15:clr>
            <a:srgbClr val="F26B43"/>
          </p15:clr>
        </p15:guide>
        <p15:guide id="69" orient="horz" pos="8251" userDrawn="1">
          <p15:clr>
            <a:srgbClr val="5ACBF0"/>
          </p15:clr>
        </p15:guide>
        <p15:guide id="70" orient="horz" pos="8378" userDrawn="1">
          <p15:clr>
            <a:srgbClr val="F26B43"/>
          </p15:clr>
        </p15:guide>
        <p15:guide id="71" orient="horz" pos="8505" userDrawn="1">
          <p15:clr>
            <a:srgbClr val="5ACBF0"/>
          </p15:clr>
        </p15:guide>
        <p15:guide id="72" orient="horz" pos="8632" userDrawn="1">
          <p15:clr>
            <a:srgbClr val="F26B43"/>
          </p15:clr>
        </p15:guide>
        <p15:guide id="73" orient="horz" pos="8759" userDrawn="1">
          <p15:clr>
            <a:srgbClr val="5ACBF0"/>
          </p15:clr>
        </p15:guide>
        <p15:guide id="74" orient="horz" pos="8885" userDrawn="1">
          <p15:clr>
            <a:srgbClr val="F26B43"/>
          </p15:clr>
        </p15:guide>
        <p15:guide id="75" orient="horz" pos="9012" userDrawn="1">
          <p15:clr>
            <a:srgbClr val="5ACBF0"/>
          </p15:clr>
        </p15:guide>
        <p15:guide id="76" orient="horz" pos="9139" userDrawn="1">
          <p15:clr>
            <a:srgbClr val="F26B43"/>
          </p15:clr>
        </p15:guide>
        <p15:guide id="77" orient="horz" pos="9266" userDrawn="1">
          <p15:clr>
            <a:srgbClr val="5ACBF0"/>
          </p15:clr>
        </p15:guide>
        <p15:guide id="78" orient="horz" pos="9393" userDrawn="1">
          <p15:clr>
            <a:srgbClr val="F26B43"/>
          </p15:clr>
        </p15:guide>
        <p15:guide id="79" orient="horz" pos="9520" userDrawn="1">
          <p15:clr>
            <a:srgbClr val="5ACBF0"/>
          </p15:clr>
        </p15:guide>
        <p15:guide id="80" orient="horz" pos="9647" userDrawn="1">
          <p15:clr>
            <a:srgbClr val="F26B43"/>
          </p15:clr>
        </p15:guide>
        <p15:guide id="81" orient="horz" pos="9774" userDrawn="1">
          <p15:clr>
            <a:srgbClr val="5ACBF0"/>
          </p15:clr>
        </p15:guide>
        <p15:guide id="82" orient="horz" pos="9901" userDrawn="1">
          <p15:clr>
            <a:srgbClr val="F26B43"/>
          </p15:clr>
        </p15:guide>
        <p15:guide id="83" orient="horz" pos="10028" userDrawn="1">
          <p15:clr>
            <a:srgbClr val="5ACBF0"/>
          </p15:clr>
        </p15:guide>
        <p15:guide id="84" orient="horz" pos="10155" userDrawn="1">
          <p15:clr>
            <a:srgbClr val="F26B43"/>
          </p15:clr>
        </p15:guide>
        <p15:guide id="85" orient="horz" pos="10282" userDrawn="1">
          <p15:clr>
            <a:srgbClr val="5ACBF0"/>
          </p15:clr>
        </p15:guide>
        <p15:guide id="86" orient="horz" pos="10409" userDrawn="1">
          <p15:clr>
            <a:srgbClr val="F26B43"/>
          </p15:clr>
        </p15:guide>
        <p15:guide id="87" orient="horz" pos="10536" userDrawn="1">
          <p15:clr>
            <a:srgbClr val="5ACBF0"/>
          </p15:clr>
        </p15:guide>
        <p15:guide id="88" orient="horz" pos="10663" userDrawn="1">
          <p15:clr>
            <a:srgbClr val="F26B43"/>
          </p15:clr>
        </p15:guide>
        <p15:guide id="89" orient="horz" pos="10790" userDrawn="1">
          <p15:clr>
            <a:srgbClr val="5ACBF0"/>
          </p15:clr>
        </p15:guide>
        <p15:guide id="90" orient="horz" pos="10917" userDrawn="1">
          <p15:clr>
            <a:srgbClr val="F26B43"/>
          </p15:clr>
        </p15:guide>
        <p15:guide id="91" orient="horz" pos="11043" userDrawn="1">
          <p15:clr>
            <a:srgbClr val="5ACBF0"/>
          </p15:clr>
        </p15:guide>
        <p15:guide id="92" orient="horz" pos="11170" userDrawn="1">
          <p15:clr>
            <a:srgbClr val="F26B43"/>
          </p15:clr>
        </p15:guide>
        <p15:guide id="93" orient="horz" pos="11297" userDrawn="1">
          <p15:clr>
            <a:srgbClr val="5ACBF0"/>
          </p15:clr>
        </p15:guide>
        <p15:guide id="94" orient="horz" pos="11424" userDrawn="1">
          <p15:clr>
            <a:srgbClr val="F26B43"/>
          </p15:clr>
        </p15:guide>
        <p15:guide id="95" orient="horz" pos="11551" userDrawn="1">
          <p15:clr>
            <a:srgbClr val="5ACBF0"/>
          </p15:clr>
        </p15:guide>
        <p15:guide id="96" orient="horz" pos="11678" userDrawn="1">
          <p15:clr>
            <a:srgbClr val="F26B43"/>
          </p15:clr>
        </p15:guide>
        <p15:guide id="97" orient="horz" pos="11805" userDrawn="1">
          <p15:clr>
            <a:srgbClr val="5ACBF0"/>
          </p15:clr>
        </p15:guide>
        <p15:guide id="98" orient="horz" pos="11932" userDrawn="1">
          <p15:clr>
            <a:srgbClr val="F26B43"/>
          </p15:clr>
        </p15:guide>
        <p15:guide id="99" orient="horz" pos="12059" userDrawn="1">
          <p15:clr>
            <a:srgbClr val="5ACBF0"/>
          </p15:clr>
        </p15:guide>
        <p15:guide id="100" orient="horz" pos="12186" userDrawn="1">
          <p15:clr>
            <a:srgbClr val="F26B43"/>
          </p15:clr>
        </p15:guide>
        <p15:guide id="101" orient="horz" pos="12313" userDrawn="1">
          <p15:clr>
            <a:srgbClr val="5ACBF0"/>
          </p15:clr>
        </p15:guide>
        <p15:guide id="102" orient="horz" pos="12440" userDrawn="1">
          <p15:clr>
            <a:srgbClr val="F26B43"/>
          </p15:clr>
        </p15:guide>
        <p15:guide id="103" orient="horz" pos="12567" userDrawn="1">
          <p15:clr>
            <a:srgbClr val="5ACBF0"/>
          </p15:clr>
        </p15:guide>
        <p15:guide id="104" orient="horz" pos="12694" userDrawn="1">
          <p15:clr>
            <a:srgbClr val="F26B43"/>
          </p15:clr>
        </p15:guide>
        <p15:guide id="105" orient="horz" pos="12821" userDrawn="1">
          <p15:clr>
            <a:srgbClr val="5ACBF0"/>
          </p15:clr>
        </p15:guide>
        <p15:guide id="106" orient="horz" pos="12948" userDrawn="1">
          <p15:clr>
            <a:srgbClr val="F26B43"/>
          </p15:clr>
        </p15:guide>
        <p15:guide id="107" orient="horz" pos="13080" userDrawn="1">
          <p15:clr>
            <a:srgbClr val="5ACBF0"/>
          </p15:clr>
        </p15:guide>
        <p15:guide id="108" orient="horz" pos="13201" userDrawn="1">
          <p15:clr>
            <a:srgbClr val="F26B43"/>
          </p15:clr>
        </p15:guide>
        <p15:guide id="109" orient="horz" pos="13328" userDrawn="1">
          <p15:clr>
            <a:srgbClr val="5ACBF0"/>
          </p15:clr>
        </p15:guide>
        <p15:guide id="110" orient="horz" pos="13440" userDrawn="1">
          <p15:clr>
            <a:srgbClr val="F26B43"/>
          </p15:clr>
        </p15:guide>
        <p15:guide id="111" orient="horz" pos="13582" userDrawn="1">
          <p15:clr>
            <a:srgbClr val="5ACBF0"/>
          </p15:clr>
        </p15:guide>
        <p15:guide id="112" orient="horz" pos="13709" userDrawn="1">
          <p15:clr>
            <a:srgbClr val="F26B43"/>
          </p15:clr>
        </p15:guide>
        <p15:guide id="113" orient="horz" pos="13836" userDrawn="1">
          <p15:clr>
            <a:srgbClr val="5ACBF0"/>
          </p15:clr>
        </p15:guide>
        <p15:guide id="114" orient="horz" pos="13963" userDrawn="1">
          <p15:clr>
            <a:srgbClr val="F26B43"/>
          </p15:clr>
        </p15:guide>
        <p15:guide id="115" orient="horz" pos="14090" userDrawn="1">
          <p15:clr>
            <a:srgbClr val="5ACBF0"/>
          </p15:clr>
        </p15:guide>
        <p15:guide id="116" orient="horz" pos="14217" userDrawn="1">
          <p15:clr>
            <a:srgbClr val="F26B43"/>
          </p15:clr>
        </p15:guide>
        <p15:guide id="117" orient="horz" pos="14344" userDrawn="1">
          <p15:clr>
            <a:srgbClr val="5ACBF0"/>
          </p15:clr>
        </p15:guide>
        <p15:guide id="118" orient="horz" pos="14471" userDrawn="1">
          <p15:clr>
            <a:srgbClr val="F26B43"/>
          </p15:clr>
        </p15:guide>
        <p15:guide id="119" orient="horz" pos="14598" userDrawn="1">
          <p15:clr>
            <a:srgbClr val="5ACBF0"/>
          </p15:clr>
        </p15:guide>
        <p15:guide id="120" orient="horz" pos="14725" userDrawn="1">
          <p15:clr>
            <a:srgbClr val="F26B43"/>
          </p15:clr>
        </p15:guide>
        <p15:guide id="121" orient="horz" pos="14852" userDrawn="1">
          <p15:clr>
            <a:srgbClr val="5ACBF0"/>
          </p15:clr>
        </p15:guide>
        <p15:guide id="122" orient="horz" pos="14979" userDrawn="1">
          <p15:clr>
            <a:srgbClr val="F26B43"/>
          </p15:clr>
        </p15:guide>
        <p15:guide id="123" orient="horz" pos="15096" userDrawn="1">
          <p15:clr>
            <a:srgbClr val="5ACBF0"/>
          </p15:clr>
        </p15:guide>
        <p15:guide id="124" orient="horz" pos="15216" userDrawn="1">
          <p15:clr>
            <a:srgbClr val="F26B43"/>
          </p15:clr>
        </p15:guide>
        <p15:guide id="125" pos="4455" userDrawn="1">
          <p15:clr>
            <a:srgbClr val="547EBF"/>
          </p15:clr>
        </p15:guide>
        <p15:guide id="126" pos="585" userDrawn="1">
          <p15:clr>
            <a:srgbClr val="C35EA4"/>
          </p15:clr>
        </p15:guide>
        <p15:guide id="127" pos="8055" userDrawn="1">
          <p15:clr>
            <a:srgbClr val="C35EA4"/>
          </p15:clr>
        </p15:guide>
        <p15:guide id="128" pos="4185" userDrawn="1">
          <p15:clr>
            <a:srgbClr val="547EBF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67E6177-B336-8FBB-887E-9F252ABFEA2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15206" y="1208089"/>
            <a:ext cx="11685587" cy="1814513"/>
          </a:xfrm>
        </p:spPr>
        <p:txBody>
          <a:bodyPr/>
          <a:lstStyle/>
          <a:p>
            <a:pPr marL="0" lvl="3" indent="0">
              <a:lnSpc>
                <a:spcPts val="3200"/>
              </a:lnSpc>
              <a:spcBef>
                <a:spcPts val="0"/>
              </a:spcBef>
              <a:buNone/>
            </a:pPr>
            <a:r>
              <a:rPr lang="en-US" sz="3200" spc="50" dirty="0">
                <a:solidFill>
                  <a:schemeClr val="bg2"/>
                </a:solidFill>
                <a:latin typeface="Ember Modern Display" panose="020B0503020204020204" pitchFamily="34" charset="0"/>
              </a:rPr>
              <a:t>Operations</a:t>
            </a:r>
            <a:br>
              <a:rPr lang="en-US" sz="3200" spc="50" dirty="0">
                <a:solidFill>
                  <a:schemeClr val="bg2"/>
                </a:solidFill>
                <a:latin typeface="Ember Modern Display" panose="020B0503020204020204" pitchFamily="34" charset="0"/>
              </a:rPr>
            </a:br>
            <a:r>
              <a:rPr lang="en-US" sz="3200" spc="50" dirty="0">
                <a:solidFill>
                  <a:schemeClr val="bg2"/>
                </a:solidFill>
                <a:latin typeface="Ember Modern Display" panose="020B0503020204020204" pitchFamily="34" charset="0"/>
              </a:rPr>
              <a:t>Internal </a:t>
            </a:r>
            <a:br>
              <a:rPr lang="en-US" sz="3200" spc="50" dirty="0">
                <a:solidFill>
                  <a:schemeClr val="bg2"/>
                </a:solidFill>
              </a:rPr>
            </a:br>
            <a:r>
              <a:rPr lang="en-US" sz="3200" spc="50" dirty="0">
                <a:solidFill>
                  <a:schemeClr val="bg2"/>
                </a:solidFill>
                <a:latin typeface="Ember Modern Display" panose="020B0503020204020204" pitchFamily="34" charset="0"/>
              </a:rPr>
              <a:t>Communications</a:t>
            </a:r>
          </a:p>
        </p:txBody>
      </p:sp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9047A650-686A-AF4E-C78B-14D5966EBC95}"/>
              </a:ext>
            </a:extLst>
          </p:cNvPr>
          <p:cNvSpPr txBox="1">
            <a:spLocks/>
          </p:cNvSpPr>
          <p:nvPr/>
        </p:nvSpPr>
        <p:spPr>
          <a:xfrm>
            <a:off x="1015206" y="9582888"/>
            <a:ext cx="11685587" cy="68155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463040" rtl="0" eaLnBrk="1" latinLnBrk="0" hangingPunct="1">
              <a:lnSpc>
                <a:spcPts val="14400"/>
              </a:lnSpc>
              <a:spcBef>
                <a:spcPts val="0"/>
              </a:spcBef>
              <a:spcAft>
                <a:spcPts val="6400"/>
              </a:spcAft>
              <a:buFont typeface="Arial" panose="020B0604020202020204" pitchFamily="34" charset="0"/>
              <a:buNone/>
              <a:defRPr sz="17800" b="1" kern="1200">
                <a:solidFill>
                  <a:schemeClr val="tx1"/>
                </a:solidFill>
                <a:latin typeface="Ember Modern Display Standard" panose="020B05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0" indent="0" algn="l" defTabSz="1463040" rtl="0" eaLnBrk="1" latinLnBrk="0" hangingPunct="1">
              <a:lnSpc>
                <a:spcPts val="96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1000" b="0" kern="1200" spc="50" baseline="0">
                <a:solidFill>
                  <a:schemeClr val="tx1"/>
                </a:solidFill>
                <a:latin typeface="Ember Modern Display Standard" panose="020B05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0" indent="0" algn="l" defTabSz="1463040" rtl="0" eaLnBrk="1" latinLnBrk="0" hangingPunct="1">
              <a:lnSpc>
                <a:spcPts val="64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68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0" indent="0" algn="l" defTabSz="1463040" rtl="0" eaLnBrk="1" latinLnBrk="0" hangingPunct="1">
              <a:lnSpc>
                <a:spcPts val="4800"/>
              </a:lnSpc>
              <a:spcBef>
                <a:spcPts val="0"/>
              </a:spcBef>
              <a:buFont typeface="Arial" panose="020B0604020202020204" pitchFamily="34" charset="0"/>
              <a:buNone/>
              <a:defRPr sz="42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0" indent="0" algn="l" defTabSz="1463040" rtl="0" eaLnBrk="1" latinLnBrk="0" hangingPunct="1">
              <a:lnSpc>
                <a:spcPts val="5600"/>
              </a:lnSpc>
              <a:spcBef>
                <a:spcPts val="0"/>
              </a:spcBef>
              <a:buFont typeface="Arial" panose="020B0604020202020204" pitchFamily="34" charset="0"/>
              <a:buNone/>
              <a:defRPr sz="52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  <a:lvl6pPr marL="402336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5488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48640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1792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ts val="12000"/>
              </a:lnSpc>
              <a:spcAft>
                <a:spcPts val="400"/>
              </a:spcAft>
            </a:pPr>
            <a:r>
              <a:rPr lang="en-US" sz="14601" b="1" dirty="0">
                <a:solidFill>
                  <a:schemeClr val="bg2"/>
                </a:solidFill>
                <a:latin typeface="Ember Modern Display" panose="020B0503020204020204" pitchFamily="34" charset="0"/>
              </a:rPr>
              <a:t>Vertical Screens</a:t>
            </a:r>
          </a:p>
          <a:p>
            <a:pPr lvl="1">
              <a:lnSpc>
                <a:spcPts val="5600"/>
              </a:lnSpc>
              <a:spcAft>
                <a:spcPts val="400"/>
              </a:spcAft>
            </a:pPr>
            <a:r>
              <a:rPr lang="en-US" sz="4201" dirty="0">
                <a:solidFill>
                  <a:schemeClr val="accent1"/>
                </a:solidFill>
                <a:latin typeface="Ember Modern Display" panose="020B0503020204020204" pitchFamily="34" charset="0"/>
              </a:rPr>
              <a:t>2026 | 1080 x 1920px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902E8709-41C7-7A20-96FD-625C84F592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5206" y="22958756"/>
            <a:ext cx="2067600" cy="54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368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6AEEF86-0E2C-4708-7E91-0361CFBF1D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35989A-C1BC-98CE-C165-9F39FE79ECA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160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C3456A1-8F6E-7489-6CBA-BF4A85C6143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C1A3C1-E04B-0888-74BC-4F179CF8618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4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E3C37-D2E5-90CE-F8AE-F61782441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4EFFC45C-917B-8F2E-96E9-DBE8FF59E207}"/>
              </a:ext>
            </a:extLst>
          </p:cNvPr>
          <p:cNvSpPr txBox="1">
            <a:spLocks/>
          </p:cNvSpPr>
          <p:nvPr/>
        </p:nvSpPr>
        <p:spPr>
          <a:xfrm>
            <a:off x="1116014" y="1195632"/>
            <a:ext cx="8374828" cy="447995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463040" rtl="0" eaLnBrk="1" latinLnBrk="0" hangingPunct="1">
              <a:lnSpc>
                <a:spcPts val="14400"/>
              </a:lnSpc>
              <a:spcBef>
                <a:spcPts val="0"/>
              </a:spcBef>
              <a:spcAft>
                <a:spcPts val="6400"/>
              </a:spcAft>
              <a:buFont typeface="Arial" panose="020B0604020202020204" pitchFamily="34" charset="0"/>
              <a:buNone/>
              <a:defRPr sz="17800" b="1" kern="1200">
                <a:solidFill>
                  <a:schemeClr val="tx1"/>
                </a:solidFill>
                <a:latin typeface="Ember Modern Display Standard" panose="020B05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0" indent="0" algn="l" defTabSz="1463040" rtl="0" eaLnBrk="1" latinLnBrk="0" hangingPunct="1">
              <a:lnSpc>
                <a:spcPts val="96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1000" b="0" kern="1200" spc="50" baseline="0">
                <a:solidFill>
                  <a:schemeClr val="tx1"/>
                </a:solidFill>
                <a:latin typeface="Ember Modern Display Standard" panose="020B05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0" indent="0" algn="l" defTabSz="1463040" rtl="0" eaLnBrk="1" latinLnBrk="0" hangingPunct="1">
              <a:lnSpc>
                <a:spcPts val="64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68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0" indent="0" algn="l" defTabSz="1463040" rtl="0" eaLnBrk="1" latinLnBrk="0" hangingPunct="1">
              <a:lnSpc>
                <a:spcPts val="4800"/>
              </a:lnSpc>
              <a:spcBef>
                <a:spcPts val="0"/>
              </a:spcBef>
              <a:buFont typeface="Arial" panose="020B0604020202020204" pitchFamily="34" charset="0"/>
              <a:buNone/>
              <a:defRPr sz="42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0" indent="0" algn="l" defTabSz="1463040" rtl="0" eaLnBrk="1" latinLnBrk="0" hangingPunct="1">
              <a:lnSpc>
                <a:spcPts val="5600"/>
              </a:lnSpc>
              <a:spcBef>
                <a:spcPts val="0"/>
              </a:spcBef>
              <a:buFont typeface="Arial" panose="020B0604020202020204" pitchFamily="34" charset="0"/>
              <a:buNone/>
              <a:defRPr sz="52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  <a:lvl6pPr marL="402336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5488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48640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1792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ts val="6800"/>
              </a:lnSpc>
              <a:spcAft>
                <a:spcPts val="400"/>
              </a:spcAft>
            </a:pPr>
            <a:r>
              <a:rPr lang="en-US" sz="6800" b="1" dirty="0">
                <a:solidFill>
                  <a:schemeClr val="bg2"/>
                </a:solidFill>
                <a:latin typeface="Ember Modern Display" panose="020B0503020204020204" pitchFamily="34" charset="0"/>
              </a:rPr>
              <a:t>Two Image</a:t>
            </a:r>
            <a:br>
              <a:rPr lang="en-US" sz="6800" b="1" dirty="0">
                <a:solidFill>
                  <a:schemeClr val="bg2"/>
                </a:solidFill>
                <a:latin typeface="Ember Modern Display" panose="020B0503020204020204" pitchFamily="34" charset="0"/>
              </a:rPr>
            </a:br>
            <a:r>
              <a:rPr lang="en-US" sz="6800" b="1" dirty="0">
                <a:solidFill>
                  <a:schemeClr val="bg2"/>
                </a:solidFill>
                <a:latin typeface="Ember Modern Display" panose="020B0503020204020204" pitchFamily="34" charset="0"/>
              </a:rPr>
              <a:t>Templates</a:t>
            </a:r>
            <a:endParaRPr lang="en-US" sz="6800" dirty="0">
              <a:solidFill>
                <a:schemeClr val="tx2"/>
              </a:solidFill>
              <a:latin typeface="Ember Modern Display" panose="020B0503020204020204" pitchFamily="34" charset="0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3111F76-724B-3477-AC8A-5F27B97B4A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6013" y="22958756"/>
            <a:ext cx="2067600" cy="54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3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8E2F3CD-B89B-36C4-8F42-1DB3A275B3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402D4A-F5AA-157C-4449-8FE9AB03B25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5753DDB-3CA9-F428-B250-870326D82AB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53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292DD1C0-51B1-2607-A9B8-439B6ADCA3E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20A803-39BE-EFB5-8C03-49926751928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3F29D0-8833-CB8B-EEAF-ACDE6FA1D1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601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80764905-1774-AA51-4236-06BEC5424B9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E9533A-843F-D062-FD84-1BEDAF4A220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FF99C3-C710-58F6-E3A7-DC73168113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169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CB7E568-EB38-8CFE-D1AC-3888EA87AA0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400F81-560D-EEEF-7A13-C9CC3307B34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BE1993-323A-9F48-2C2E-CFF7475DF5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5119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37D76C-28D4-1A9F-0C6C-169575D59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5291E223-6FC1-ABCD-C353-A72B17588A12}"/>
              </a:ext>
            </a:extLst>
          </p:cNvPr>
          <p:cNvSpPr txBox="1">
            <a:spLocks/>
          </p:cNvSpPr>
          <p:nvPr/>
        </p:nvSpPr>
        <p:spPr>
          <a:xfrm>
            <a:off x="1116014" y="1195632"/>
            <a:ext cx="8374828" cy="447995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463040" rtl="0" eaLnBrk="1" latinLnBrk="0" hangingPunct="1">
              <a:lnSpc>
                <a:spcPts val="14400"/>
              </a:lnSpc>
              <a:spcBef>
                <a:spcPts val="0"/>
              </a:spcBef>
              <a:spcAft>
                <a:spcPts val="6400"/>
              </a:spcAft>
              <a:buFont typeface="Arial" panose="020B0604020202020204" pitchFamily="34" charset="0"/>
              <a:buNone/>
              <a:defRPr sz="17800" b="1" kern="1200">
                <a:solidFill>
                  <a:schemeClr val="tx1"/>
                </a:solidFill>
                <a:latin typeface="Ember Modern Display Standard" panose="020B05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0" indent="0" algn="l" defTabSz="1463040" rtl="0" eaLnBrk="1" latinLnBrk="0" hangingPunct="1">
              <a:lnSpc>
                <a:spcPts val="96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1000" b="0" kern="1200" spc="50" baseline="0">
                <a:solidFill>
                  <a:schemeClr val="tx1"/>
                </a:solidFill>
                <a:latin typeface="Ember Modern Display Standard" panose="020B05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0" indent="0" algn="l" defTabSz="1463040" rtl="0" eaLnBrk="1" latinLnBrk="0" hangingPunct="1">
              <a:lnSpc>
                <a:spcPts val="64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68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0" indent="0" algn="l" defTabSz="1463040" rtl="0" eaLnBrk="1" latinLnBrk="0" hangingPunct="1">
              <a:lnSpc>
                <a:spcPts val="4800"/>
              </a:lnSpc>
              <a:spcBef>
                <a:spcPts val="0"/>
              </a:spcBef>
              <a:buFont typeface="Arial" panose="020B0604020202020204" pitchFamily="34" charset="0"/>
              <a:buNone/>
              <a:defRPr sz="42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0" indent="0" algn="l" defTabSz="1463040" rtl="0" eaLnBrk="1" latinLnBrk="0" hangingPunct="1">
              <a:lnSpc>
                <a:spcPts val="5600"/>
              </a:lnSpc>
              <a:spcBef>
                <a:spcPts val="0"/>
              </a:spcBef>
              <a:buFont typeface="Arial" panose="020B0604020202020204" pitchFamily="34" charset="0"/>
              <a:buNone/>
              <a:defRPr sz="52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  <a:lvl6pPr marL="402336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5488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48640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1792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ts val="6800"/>
              </a:lnSpc>
              <a:spcAft>
                <a:spcPts val="400"/>
              </a:spcAft>
            </a:pPr>
            <a:r>
              <a:rPr lang="en-US" sz="6800" b="1" dirty="0">
                <a:solidFill>
                  <a:schemeClr val="bg2"/>
                </a:solidFill>
                <a:latin typeface="Ember Modern Display" panose="020B0503020204020204" pitchFamily="34" charset="0"/>
              </a:rPr>
              <a:t>Three Image</a:t>
            </a:r>
            <a:br>
              <a:rPr lang="en-US" sz="6800" b="1" dirty="0">
                <a:solidFill>
                  <a:schemeClr val="bg2"/>
                </a:solidFill>
                <a:latin typeface="Ember Modern Display" panose="020B0503020204020204" pitchFamily="34" charset="0"/>
              </a:rPr>
            </a:br>
            <a:r>
              <a:rPr lang="en-US" sz="6800" b="1" dirty="0">
                <a:solidFill>
                  <a:schemeClr val="bg2"/>
                </a:solidFill>
                <a:latin typeface="Ember Modern Display" panose="020B0503020204020204" pitchFamily="34" charset="0"/>
              </a:rPr>
              <a:t>Templates</a:t>
            </a:r>
            <a:endParaRPr lang="en-US" sz="6800" dirty="0">
              <a:solidFill>
                <a:schemeClr val="tx2"/>
              </a:solidFill>
              <a:latin typeface="Ember Modern Display" panose="020B0503020204020204" pitchFamily="34" charset="0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3F38D1A0-79E7-0DBC-E3B2-01F5BCFA2B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6013" y="22958756"/>
            <a:ext cx="2067600" cy="54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725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E6FADF6-494A-88D4-FA35-091D54A5F6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231D1D-1B66-C6EE-84FC-8CBD8FCF66D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FE9BEA3-EF69-52D1-A3C3-069F0B6A175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164008B-8290-9D6F-035A-463CC353EEB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5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7C86AC0-272E-A7D3-B20B-7C8439DA276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92B9A9-969B-484B-9425-B7BDDBA8ED8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E22CA49-932D-ADFA-88DF-1C2F8E1E1EF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495A9B-D452-CFA5-3424-E17EF82506D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4666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999830" y="21048683"/>
            <a:ext cx="10430170" cy="2407479"/>
          </a:xfrm>
          <a:prstGeom prst="rect">
            <a:avLst/>
          </a:prstGeom>
        </p:spPr>
        <p:txBody>
          <a:bodyPr vert="horz" wrap="square" lIns="0" tIns="131216" rIns="0" bIns="0" rtlCol="0">
            <a:spAutoFit/>
          </a:bodyPr>
          <a:lstStyle/>
          <a:p>
            <a:pPr marL="16931">
              <a:spcBef>
                <a:spcPts val="1033"/>
              </a:spcBef>
            </a:pPr>
            <a:r>
              <a:rPr lang="en-US" sz="5200" b="1" dirty="0">
                <a:solidFill>
                  <a:srgbClr val="FF6200"/>
                </a:solidFill>
                <a:latin typeface="Ember Modern Display"/>
                <a:cs typeface="Ember Modern Display"/>
              </a:rPr>
              <a:t>Header body spacing</a:t>
            </a:r>
            <a:endParaRPr sz="5200" b="1" dirty="0">
              <a:latin typeface="Ember Modern Display"/>
              <a:cs typeface="Ember Modern Display"/>
            </a:endParaRPr>
          </a:p>
          <a:p>
            <a:pPr marL="79576" marR="6772">
              <a:lnSpc>
                <a:spcPts val="4800"/>
              </a:lnSpc>
              <a:spcBef>
                <a:spcPts val="1920"/>
              </a:spcBef>
              <a:tabLst>
                <a:tab pos="598518" algn="l"/>
              </a:tabLst>
            </a:pPr>
            <a:r>
              <a:rPr lang="en-US" sz="4200" spc="-40" dirty="0">
                <a:solidFill>
                  <a:srgbClr val="FFFFFF"/>
                </a:solidFill>
                <a:latin typeface="Ember Modern Display"/>
                <a:cs typeface="Ember Modern Display"/>
              </a:rPr>
              <a:t>The space between text boxes should be equal to margins (as seen in the image above)</a:t>
            </a:r>
            <a:endParaRPr sz="4200" dirty="0">
              <a:latin typeface="Ember Modern Display"/>
              <a:cs typeface="Ember Modern Display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01" y="5109389"/>
            <a:ext cx="2300094" cy="578198"/>
          </a:xfrm>
          <a:custGeom>
            <a:avLst/>
            <a:gdLst/>
            <a:ahLst/>
            <a:cxnLst/>
            <a:rect l="l" t="t" r="r" b="b"/>
            <a:pathLst>
              <a:path w="1725295" h="433704">
                <a:moveTo>
                  <a:pt x="1436243" y="0"/>
                </a:moveTo>
                <a:lnTo>
                  <a:pt x="1436243" y="168567"/>
                </a:lnTo>
                <a:lnTo>
                  <a:pt x="0" y="168567"/>
                </a:lnTo>
                <a:lnTo>
                  <a:pt x="0" y="264871"/>
                </a:lnTo>
                <a:lnTo>
                  <a:pt x="1436243" y="264871"/>
                </a:lnTo>
                <a:lnTo>
                  <a:pt x="1436243" y="433438"/>
                </a:lnTo>
                <a:lnTo>
                  <a:pt x="1725206" y="216712"/>
                </a:lnTo>
                <a:lnTo>
                  <a:pt x="1436243" y="0"/>
                </a:lnTo>
                <a:close/>
              </a:path>
            </a:pathLst>
          </a:custGeom>
          <a:solidFill>
            <a:srgbClr val="27BB3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895" y="5109369"/>
            <a:ext cx="10973911" cy="15045001"/>
            <a:chOff x="1" y="3831335"/>
            <a:chExt cx="8231505" cy="1128522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91703" y="3831335"/>
              <a:ext cx="6339776" cy="11284788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" y="5888730"/>
              <a:ext cx="2296795" cy="540385"/>
            </a:xfrm>
            <a:custGeom>
              <a:avLst/>
              <a:gdLst/>
              <a:ahLst/>
              <a:cxnLst/>
              <a:rect l="l" t="t" r="r" b="b"/>
              <a:pathLst>
                <a:path w="2296795" h="540385">
                  <a:moveTo>
                    <a:pt x="1936686" y="0"/>
                  </a:moveTo>
                  <a:lnTo>
                    <a:pt x="1936686" y="210019"/>
                  </a:lnTo>
                  <a:lnTo>
                    <a:pt x="0" y="210019"/>
                  </a:lnTo>
                  <a:lnTo>
                    <a:pt x="0" y="330022"/>
                  </a:lnTo>
                  <a:lnTo>
                    <a:pt x="1936686" y="330022"/>
                  </a:lnTo>
                  <a:lnTo>
                    <a:pt x="1936686" y="540029"/>
                  </a:lnTo>
                  <a:lnTo>
                    <a:pt x="2296693" y="270014"/>
                  </a:lnTo>
                  <a:lnTo>
                    <a:pt x="1936686" y="0"/>
                  </a:lnTo>
                  <a:close/>
                </a:path>
              </a:pathLst>
            </a:custGeom>
            <a:solidFill>
              <a:srgbClr val="27BB3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4A72FCE-AF86-5F0E-10E4-A2F93E6313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Template Guidelines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3B4DF7F-A9E3-7B2F-E9F5-5E5A3E3864C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0E9712-A7B5-F9C3-6A35-FA6CC889E17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386F3D3-C003-1E10-21EC-F88D29C1E2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92193D-05DF-4885-53C1-2923C465EE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986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737522FC-2D11-673E-BE42-DF1762C0A50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2DB26E-DE18-89E5-C475-E57A5CADBE0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102EE70-8B7E-0ABB-DBE2-32DFF4209AE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344A50-65C0-7589-6DAC-2EE957D25A6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80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22CB2A-838D-ABEE-F077-44C675B3A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0AC82637-4C27-0C4B-805E-4D9483BF6662}"/>
              </a:ext>
            </a:extLst>
          </p:cNvPr>
          <p:cNvSpPr txBox="1">
            <a:spLocks/>
          </p:cNvSpPr>
          <p:nvPr/>
        </p:nvSpPr>
        <p:spPr>
          <a:xfrm>
            <a:off x="1116014" y="1195632"/>
            <a:ext cx="8374828" cy="447995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463040" rtl="0" eaLnBrk="1" latinLnBrk="0" hangingPunct="1">
              <a:lnSpc>
                <a:spcPts val="14400"/>
              </a:lnSpc>
              <a:spcBef>
                <a:spcPts val="0"/>
              </a:spcBef>
              <a:spcAft>
                <a:spcPts val="6400"/>
              </a:spcAft>
              <a:buFont typeface="Arial" panose="020B0604020202020204" pitchFamily="34" charset="0"/>
              <a:buNone/>
              <a:defRPr sz="17800" b="1" kern="1200">
                <a:solidFill>
                  <a:schemeClr val="tx1"/>
                </a:solidFill>
                <a:latin typeface="Ember Modern Display Standard" panose="020B05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0" indent="0" algn="l" defTabSz="1463040" rtl="0" eaLnBrk="1" latinLnBrk="0" hangingPunct="1">
              <a:lnSpc>
                <a:spcPts val="96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1000" b="0" kern="1200" spc="50" baseline="0">
                <a:solidFill>
                  <a:schemeClr val="tx1"/>
                </a:solidFill>
                <a:latin typeface="Ember Modern Display Standard" panose="020B05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0" indent="0" algn="l" defTabSz="1463040" rtl="0" eaLnBrk="1" latinLnBrk="0" hangingPunct="1">
              <a:lnSpc>
                <a:spcPts val="64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68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0" indent="0" algn="l" defTabSz="1463040" rtl="0" eaLnBrk="1" latinLnBrk="0" hangingPunct="1">
              <a:lnSpc>
                <a:spcPts val="4800"/>
              </a:lnSpc>
              <a:spcBef>
                <a:spcPts val="0"/>
              </a:spcBef>
              <a:buFont typeface="Arial" panose="020B0604020202020204" pitchFamily="34" charset="0"/>
              <a:buNone/>
              <a:defRPr sz="42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0" indent="0" algn="l" defTabSz="1463040" rtl="0" eaLnBrk="1" latinLnBrk="0" hangingPunct="1">
              <a:lnSpc>
                <a:spcPts val="5600"/>
              </a:lnSpc>
              <a:spcBef>
                <a:spcPts val="0"/>
              </a:spcBef>
              <a:buFont typeface="Arial" panose="020B0604020202020204" pitchFamily="34" charset="0"/>
              <a:buNone/>
              <a:defRPr sz="52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  <a:lvl6pPr marL="402336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5488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48640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1792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ts val="6800"/>
              </a:lnSpc>
              <a:spcAft>
                <a:spcPts val="400"/>
              </a:spcAft>
            </a:pPr>
            <a:r>
              <a:rPr lang="en-US" sz="6800" b="1" dirty="0">
                <a:solidFill>
                  <a:schemeClr val="bg2"/>
                </a:solidFill>
                <a:latin typeface="Ember Modern Display" panose="020B0503020204020204" pitchFamily="34" charset="0"/>
              </a:rPr>
              <a:t>Four Image</a:t>
            </a:r>
            <a:br>
              <a:rPr lang="en-US" sz="6800" b="1" dirty="0">
                <a:solidFill>
                  <a:schemeClr val="bg2"/>
                </a:solidFill>
                <a:latin typeface="Ember Modern Display" panose="020B0503020204020204" pitchFamily="34" charset="0"/>
              </a:rPr>
            </a:br>
            <a:r>
              <a:rPr lang="en-US" sz="6800" b="1" dirty="0">
                <a:solidFill>
                  <a:schemeClr val="bg2"/>
                </a:solidFill>
                <a:latin typeface="Ember Modern Display" panose="020B0503020204020204" pitchFamily="34" charset="0"/>
              </a:rPr>
              <a:t>Templates</a:t>
            </a:r>
            <a:endParaRPr lang="en-US" sz="6800" dirty="0">
              <a:solidFill>
                <a:schemeClr val="tx2"/>
              </a:solidFill>
              <a:latin typeface="Ember Modern Display" panose="020B0503020204020204" pitchFamily="34" charset="0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B1F0039-9661-C899-C3E8-2991D8A858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6013" y="22958756"/>
            <a:ext cx="2067600" cy="54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993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0237565-C4B3-F119-F00E-69AE6A81DB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78A0F7-7CD7-005F-8AC7-F1DD894C296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EEDFE6E-3F25-7729-1746-0785B66522E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41AA8C1-6993-879B-7F0D-D943476A33B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F32BDFC-546B-4EC3-27BA-2326B3CA2A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7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37D16498-DB3D-0DE0-C5B7-BE2653593BD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429735-DE3B-7BE7-8694-A2F7C5C0C8B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F6BD4D3-BDA2-FC76-51CC-9F12F46A81D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B091473-CD5A-A6CE-77E2-45806C277AB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FEB68F9-E8AC-041D-AFBE-67F887F61B0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7801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7BC535CE-7D02-6EA1-CEA3-03B06A2B909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3CBC05-D473-7075-8C00-85729C261BE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67B2688-C415-ACAE-20C2-D407565A6F1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FFE2018-AC79-92C2-E38B-E78F1691731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6828E79-9CBD-53D1-9ECC-C3AAD7371A6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525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CFB4257-E6A7-4B17-D3CD-AE24B3BDF75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78463E2-E34F-9697-74AD-35EE3B2DBA6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B2AAC52-B119-CD95-5CA4-BC1B6A67D69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6E62EC9-B1DA-982A-A38E-F5F2423CE4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9A36595-D560-9DC4-8FB3-64D83C9B22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9786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8E121E4-D168-364A-10B7-09C4A6D1DFA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382C2E-4A96-DE53-3498-6ED343C2185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8324DB0-2BD3-B848-091E-502AAF1AF03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0488655-060E-A0B5-78EE-8CB55E30B1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A58000C-C937-35E0-914E-2B27CE046AF4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132671" y="1311058"/>
            <a:ext cx="11623210" cy="8866612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884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4D79DE12-CF85-EDAC-0428-1A9B2FF97CA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A3D3AB-0CBA-104A-7297-474A6DD1EB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C79B1EC-E98B-0ECF-D537-D823F416E92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6BC156E-E52E-7B6B-74A2-C72BDBE69AA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B3034E6-0008-7FDF-B4C4-EFDD482172D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348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E75C362-08ED-D587-0B1A-C8B9F637D2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B4A7F4-E894-7D02-DC53-A9BE3D7D68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1CFDB83-A9E0-D4E8-856C-F0BA7B5C194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A65DAD4-B93D-2449-2F45-2D52F117E49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AA53C69-0E27-E038-2DA0-CEE462343A0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44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83595-0C15-F44A-EB9A-61D8A630B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FB303D40-4B26-E78D-DC4C-30C99D72DFA0}"/>
              </a:ext>
            </a:extLst>
          </p:cNvPr>
          <p:cNvSpPr txBox="1">
            <a:spLocks/>
          </p:cNvSpPr>
          <p:nvPr/>
        </p:nvSpPr>
        <p:spPr>
          <a:xfrm>
            <a:off x="1116014" y="1195632"/>
            <a:ext cx="8374828" cy="447995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463040" rtl="0" eaLnBrk="1" latinLnBrk="0" hangingPunct="1">
              <a:lnSpc>
                <a:spcPts val="14400"/>
              </a:lnSpc>
              <a:spcBef>
                <a:spcPts val="0"/>
              </a:spcBef>
              <a:spcAft>
                <a:spcPts val="6400"/>
              </a:spcAft>
              <a:buFont typeface="Arial" panose="020B0604020202020204" pitchFamily="34" charset="0"/>
              <a:buNone/>
              <a:defRPr sz="17800" b="1" kern="1200">
                <a:solidFill>
                  <a:schemeClr val="tx1"/>
                </a:solidFill>
                <a:latin typeface="Ember Modern Display Standard" panose="020B05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0" indent="0" algn="l" defTabSz="1463040" rtl="0" eaLnBrk="1" latinLnBrk="0" hangingPunct="1">
              <a:lnSpc>
                <a:spcPts val="96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1000" b="0" kern="1200" spc="50" baseline="0">
                <a:solidFill>
                  <a:schemeClr val="tx1"/>
                </a:solidFill>
                <a:latin typeface="Ember Modern Display Standard" panose="020B05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0" indent="0" algn="l" defTabSz="1463040" rtl="0" eaLnBrk="1" latinLnBrk="0" hangingPunct="1">
              <a:lnSpc>
                <a:spcPts val="64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68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0" indent="0" algn="l" defTabSz="1463040" rtl="0" eaLnBrk="1" latinLnBrk="0" hangingPunct="1">
              <a:lnSpc>
                <a:spcPts val="4800"/>
              </a:lnSpc>
              <a:spcBef>
                <a:spcPts val="0"/>
              </a:spcBef>
              <a:buFont typeface="Arial" panose="020B0604020202020204" pitchFamily="34" charset="0"/>
              <a:buNone/>
              <a:defRPr sz="42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0" indent="0" algn="l" defTabSz="1463040" rtl="0" eaLnBrk="1" latinLnBrk="0" hangingPunct="1">
              <a:lnSpc>
                <a:spcPts val="5600"/>
              </a:lnSpc>
              <a:spcBef>
                <a:spcPts val="0"/>
              </a:spcBef>
              <a:buFont typeface="Arial" panose="020B0604020202020204" pitchFamily="34" charset="0"/>
              <a:buNone/>
              <a:defRPr sz="52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  <a:lvl6pPr marL="402336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5488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48640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1792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ts val="6800"/>
              </a:lnSpc>
              <a:spcAft>
                <a:spcPts val="400"/>
              </a:spcAft>
            </a:pPr>
            <a:r>
              <a:rPr lang="en-US" sz="6800" b="1" dirty="0">
                <a:solidFill>
                  <a:schemeClr val="bg2"/>
                </a:solidFill>
                <a:latin typeface="Ember Modern Display" panose="020B0503020204020204" pitchFamily="34" charset="0"/>
              </a:rPr>
              <a:t>One Image</a:t>
            </a:r>
            <a:br>
              <a:rPr lang="en-US" sz="6800" b="1" dirty="0">
                <a:solidFill>
                  <a:schemeClr val="bg2"/>
                </a:solidFill>
                <a:latin typeface="Ember Modern Display" panose="020B0503020204020204" pitchFamily="34" charset="0"/>
              </a:rPr>
            </a:br>
            <a:r>
              <a:rPr lang="en-US" sz="6800" b="1" dirty="0">
                <a:solidFill>
                  <a:schemeClr val="bg2"/>
                </a:solidFill>
                <a:latin typeface="Ember Modern Display" panose="020B0503020204020204" pitchFamily="34" charset="0"/>
              </a:rPr>
              <a:t>Templates</a:t>
            </a:r>
            <a:endParaRPr lang="en-US" sz="6800" dirty="0">
              <a:solidFill>
                <a:schemeClr val="tx2"/>
              </a:solidFill>
              <a:latin typeface="Ember Modern Display" panose="020B0503020204020204" pitchFamily="34" charset="0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35D2ED2-3A93-8E11-ECFA-CBF6C65D2E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6013" y="22958756"/>
            <a:ext cx="2067600" cy="54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68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CF739-7DED-9A05-237A-59CA25748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CA88F7EB-4E9A-61BA-00D2-AC60955251CB}"/>
              </a:ext>
            </a:extLst>
          </p:cNvPr>
          <p:cNvSpPr txBox="1">
            <a:spLocks/>
          </p:cNvSpPr>
          <p:nvPr/>
        </p:nvSpPr>
        <p:spPr>
          <a:xfrm>
            <a:off x="1116014" y="1195632"/>
            <a:ext cx="8374828" cy="447995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463040" rtl="0" eaLnBrk="1" latinLnBrk="0" hangingPunct="1">
              <a:lnSpc>
                <a:spcPts val="14400"/>
              </a:lnSpc>
              <a:spcBef>
                <a:spcPts val="0"/>
              </a:spcBef>
              <a:spcAft>
                <a:spcPts val="6400"/>
              </a:spcAft>
              <a:buFont typeface="Arial" panose="020B0604020202020204" pitchFamily="34" charset="0"/>
              <a:buNone/>
              <a:defRPr sz="17800" b="1" kern="1200">
                <a:solidFill>
                  <a:schemeClr val="tx1"/>
                </a:solidFill>
                <a:latin typeface="Ember Modern Display Standard" panose="020B05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0" indent="0" algn="l" defTabSz="1463040" rtl="0" eaLnBrk="1" latinLnBrk="0" hangingPunct="1">
              <a:lnSpc>
                <a:spcPts val="96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1000" b="0" kern="1200" spc="50" baseline="0">
                <a:solidFill>
                  <a:schemeClr val="tx1"/>
                </a:solidFill>
                <a:latin typeface="Ember Modern Display Standard" panose="020B05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0" indent="0" algn="l" defTabSz="1463040" rtl="0" eaLnBrk="1" latinLnBrk="0" hangingPunct="1">
              <a:lnSpc>
                <a:spcPts val="64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68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0" indent="0" algn="l" defTabSz="1463040" rtl="0" eaLnBrk="1" latinLnBrk="0" hangingPunct="1">
              <a:lnSpc>
                <a:spcPts val="4800"/>
              </a:lnSpc>
              <a:spcBef>
                <a:spcPts val="0"/>
              </a:spcBef>
              <a:buFont typeface="Arial" panose="020B0604020202020204" pitchFamily="34" charset="0"/>
              <a:buNone/>
              <a:defRPr sz="42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0" indent="0" algn="l" defTabSz="1463040" rtl="0" eaLnBrk="1" latinLnBrk="0" hangingPunct="1">
              <a:lnSpc>
                <a:spcPts val="5600"/>
              </a:lnSpc>
              <a:spcBef>
                <a:spcPts val="0"/>
              </a:spcBef>
              <a:buFont typeface="Arial" panose="020B0604020202020204" pitchFamily="34" charset="0"/>
              <a:buNone/>
              <a:defRPr sz="52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  <a:lvl6pPr marL="402336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5488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48640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1792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ts val="6800"/>
              </a:lnSpc>
              <a:spcAft>
                <a:spcPts val="400"/>
              </a:spcAft>
            </a:pPr>
            <a:r>
              <a:rPr lang="en-US" sz="6800" b="1" dirty="0">
                <a:solidFill>
                  <a:schemeClr val="bg2"/>
                </a:solidFill>
                <a:latin typeface="Ember Modern Display" panose="020B0503020204020204" pitchFamily="34" charset="0"/>
              </a:rPr>
              <a:t>Other</a:t>
            </a:r>
            <a:br>
              <a:rPr lang="en-US" sz="6800" b="1" dirty="0">
                <a:solidFill>
                  <a:schemeClr val="bg2"/>
                </a:solidFill>
                <a:latin typeface="Ember Modern Display" panose="020B0503020204020204" pitchFamily="34" charset="0"/>
              </a:rPr>
            </a:br>
            <a:r>
              <a:rPr lang="en-US" sz="6800" b="1" dirty="0">
                <a:solidFill>
                  <a:schemeClr val="bg2"/>
                </a:solidFill>
                <a:latin typeface="Ember Modern Display" panose="020B0503020204020204" pitchFamily="34" charset="0"/>
              </a:rPr>
              <a:t>Templates</a:t>
            </a:r>
            <a:endParaRPr lang="en-US" sz="6800" dirty="0">
              <a:solidFill>
                <a:schemeClr val="tx2"/>
              </a:solidFill>
              <a:latin typeface="Ember Modern Display" panose="020B0503020204020204" pitchFamily="34" charset="0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B5B3CA92-A3F0-CAA2-D3CE-C1FCFE191B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6013" y="22958756"/>
            <a:ext cx="2067600" cy="54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834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F9CDE7DB-21F7-E78E-F7AD-4A37E344A39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27055" y="8866178"/>
            <a:ext cx="3721100" cy="3721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9CEDCFC-3C0B-1FA6-BB13-8F949A2F09E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27055" y="13748313"/>
            <a:ext cx="3721100" cy="3721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58C19C1-60E3-699E-E6D4-9ABCEA0BAD5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27055" y="18630448"/>
            <a:ext cx="3721100" cy="3721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780656-DAFB-61AB-9591-AF2365FD456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Headline goes here and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376616-A46B-AC60-7C9D-72A64464257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Subheadline</a:t>
            </a:r>
            <a:endParaRPr lang="en-US" dirty="0"/>
          </a:p>
          <a:p>
            <a:pPr lvl="4"/>
            <a:r>
              <a:rPr lang="en-US" dirty="0"/>
              <a:t>This example shows the short body copy that can go here. </a:t>
            </a:r>
          </a:p>
          <a:p>
            <a:pPr lvl="5"/>
            <a:r>
              <a:rPr lang="en-US" dirty="0"/>
              <a:t>A line or two of small supporting text can go here, if applicable.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117CDDA-C314-8C60-FEBC-B6CC703AC3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err="1"/>
              <a:t>Subheadline</a:t>
            </a:r>
            <a:endParaRPr lang="en-US" dirty="0"/>
          </a:p>
          <a:p>
            <a:pPr lvl="4"/>
            <a:r>
              <a:rPr lang="en-US" dirty="0"/>
              <a:t>This example shows the short body copy that can go here. </a:t>
            </a:r>
          </a:p>
          <a:p>
            <a:pPr lvl="5"/>
            <a:r>
              <a:rPr lang="en-US" dirty="0"/>
              <a:t>A line or two of small supporting text can go here, if applicable.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96FE4DA-608A-C2B6-E1E4-EA1361FBBB9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err="1"/>
              <a:t>Subheadline</a:t>
            </a:r>
            <a:endParaRPr lang="en-US" dirty="0"/>
          </a:p>
          <a:p>
            <a:pPr lvl="4"/>
            <a:r>
              <a:rPr lang="en-US" dirty="0"/>
              <a:t>This example shows the short body copy that can go here. </a:t>
            </a:r>
          </a:p>
          <a:p>
            <a:pPr lvl="5"/>
            <a:r>
              <a:rPr lang="en-US" dirty="0"/>
              <a:t>A line or two of small supporting text can go here, if applicable.</a:t>
            </a:r>
          </a:p>
          <a:p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0305CD5-11C1-59A5-88BE-1E4439611EC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A83F35D5-3414-763E-9EFF-66C7DA620F8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F3D4C4E1-5121-E4AB-D037-45B38627A8D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38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ABD49F8-3444-7400-4F9E-6DFF8EA0C3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01756"/>
              </p:ext>
            </p:extLst>
          </p:nvPr>
        </p:nvGraphicFramePr>
        <p:xfrm>
          <a:off x="2063411" y="2831402"/>
          <a:ext cx="9589178" cy="9137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45FA07-7328-6519-1F4A-ACB971C8E8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85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CB7FC8E-43F4-7607-3836-01D8543A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Start-up meeting 7</a:t>
            </a:r>
            <a:r>
              <a:rPr lang="en-US" dirty="0">
                <a:solidFill>
                  <a:schemeClr val="accent1"/>
                </a:solidFill>
              </a:rPr>
              <a:t>-</a:t>
            </a:r>
            <a:r>
              <a:rPr lang="en-US" dirty="0"/>
              <a:t>8 am </a:t>
            </a:r>
            <a:br>
              <a:rPr lang="en-US" dirty="0"/>
            </a:br>
            <a:r>
              <a:rPr lang="en-US" dirty="0"/>
              <a:t>2</a:t>
            </a:r>
            <a:r>
              <a:rPr lang="en-US" dirty="0">
                <a:solidFill>
                  <a:schemeClr val="accent1"/>
                </a:solidFill>
              </a:rPr>
              <a:t>-</a:t>
            </a:r>
            <a:r>
              <a:rPr lang="en-US" dirty="0"/>
              <a:t>3 pm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3993D6-3D28-3B03-2EC0-F7D6F5841E5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Please join us –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D71E54D-598E-555C-33ED-87B016A7F58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88845E0-68B7-D333-2BCE-988971764FC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81A08E3-8C35-CE9E-C5CC-0CBD3ECE299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04D64DB1-65EA-903B-6921-3A512AC04C0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03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F3B17-7098-B936-25B0-0475A0FBE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E77A073B-3672-72C6-5220-1176C35F16D4}"/>
              </a:ext>
            </a:extLst>
          </p:cNvPr>
          <p:cNvSpPr txBox="1">
            <a:spLocks/>
          </p:cNvSpPr>
          <p:nvPr/>
        </p:nvSpPr>
        <p:spPr>
          <a:xfrm>
            <a:off x="1116014" y="1195632"/>
            <a:ext cx="8374828" cy="447995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463040" rtl="0" eaLnBrk="1" latinLnBrk="0" hangingPunct="1">
              <a:lnSpc>
                <a:spcPts val="14400"/>
              </a:lnSpc>
              <a:spcBef>
                <a:spcPts val="0"/>
              </a:spcBef>
              <a:spcAft>
                <a:spcPts val="6400"/>
              </a:spcAft>
              <a:buFont typeface="Arial" panose="020B0604020202020204" pitchFamily="34" charset="0"/>
              <a:buNone/>
              <a:defRPr sz="17800" b="1" kern="1200">
                <a:solidFill>
                  <a:schemeClr val="tx1"/>
                </a:solidFill>
                <a:latin typeface="Ember Modern Display Standard" panose="020B05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1pPr>
            <a:lvl2pPr marL="0" indent="0" algn="l" defTabSz="1463040" rtl="0" eaLnBrk="1" latinLnBrk="0" hangingPunct="1">
              <a:lnSpc>
                <a:spcPts val="96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1000" b="0" kern="1200" spc="50" baseline="0">
                <a:solidFill>
                  <a:schemeClr val="tx1"/>
                </a:solidFill>
                <a:latin typeface="Ember Modern Display Standard" panose="020B0503020204020204" pitchFamily="34" charset="0"/>
                <a:ea typeface="Amazon Ember Display" panose="020F0603020204020204" pitchFamily="34" charset="0"/>
                <a:cs typeface="Amazon Ember Display" panose="020F0603020204020204" pitchFamily="34" charset="0"/>
              </a:defRPr>
            </a:lvl2pPr>
            <a:lvl3pPr marL="0" indent="0" algn="l" defTabSz="1463040" rtl="0" eaLnBrk="1" latinLnBrk="0" hangingPunct="1">
              <a:lnSpc>
                <a:spcPts val="64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68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3pPr>
            <a:lvl4pPr marL="0" indent="0" algn="l" defTabSz="1463040" rtl="0" eaLnBrk="1" latinLnBrk="0" hangingPunct="1">
              <a:lnSpc>
                <a:spcPts val="4800"/>
              </a:lnSpc>
              <a:spcBef>
                <a:spcPts val="0"/>
              </a:spcBef>
              <a:buFont typeface="Arial" panose="020B0604020202020204" pitchFamily="34" charset="0"/>
              <a:buNone/>
              <a:defRPr sz="42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4pPr>
            <a:lvl5pPr marL="0" indent="0" algn="l" defTabSz="1463040" rtl="0" eaLnBrk="1" latinLnBrk="0" hangingPunct="1">
              <a:lnSpc>
                <a:spcPts val="5600"/>
              </a:lnSpc>
              <a:spcBef>
                <a:spcPts val="0"/>
              </a:spcBef>
              <a:buFont typeface="Arial" panose="020B0604020202020204" pitchFamily="34" charset="0"/>
              <a:buNone/>
              <a:defRPr sz="5200" b="0" kern="1200">
                <a:solidFill>
                  <a:schemeClr val="tx1"/>
                </a:solidFill>
                <a:latin typeface="+mn-lt"/>
                <a:ea typeface="Amazon Ember Display" panose="020F0603020204020204" pitchFamily="34" charset="0"/>
                <a:cs typeface="Amazon Ember Display" panose="020F0603020204020204" pitchFamily="34" charset="0"/>
              </a:defRPr>
            </a:lvl5pPr>
            <a:lvl6pPr marL="402336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5488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48640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17920" indent="-365760" algn="l" defTabSz="146304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ts val="6800"/>
              </a:lnSpc>
              <a:spcAft>
                <a:spcPts val="400"/>
              </a:spcAft>
            </a:pPr>
            <a:r>
              <a:rPr lang="en-US" sz="6800" b="1" dirty="0">
                <a:solidFill>
                  <a:schemeClr val="bg2"/>
                </a:solidFill>
                <a:latin typeface="Ember Modern Display" panose="020B0503020204020204" pitchFamily="34" charset="0"/>
              </a:rPr>
              <a:t>News </a:t>
            </a:r>
            <a:r>
              <a:rPr lang="en-US" sz="6800" b="1" dirty="0">
                <a:solidFill>
                  <a:schemeClr val="accent1"/>
                </a:solidFill>
                <a:latin typeface="Ember Modern Display" panose="020B0503020204020204" pitchFamily="34" charset="0"/>
              </a:rPr>
              <a:t>in :90</a:t>
            </a:r>
            <a:br>
              <a:rPr lang="en-US" sz="6800" b="1" dirty="0">
                <a:solidFill>
                  <a:schemeClr val="accent1"/>
                </a:solidFill>
                <a:latin typeface="Ember Modern Display" panose="020B0503020204020204" pitchFamily="34" charset="0"/>
              </a:rPr>
            </a:br>
            <a:r>
              <a:rPr lang="en-US" sz="6800" b="1" dirty="0">
                <a:solidFill>
                  <a:schemeClr val="bg2"/>
                </a:solidFill>
                <a:latin typeface="Ember Modern Display" panose="020B0503020204020204" pitchFamily="34" charset="0"/>
              </a:rPr>
              <a:t>Templates </a:t>
            </a:r>
            <a:endParaRPr lang="en-US" sz="6800" dirty="0">
              <a:solidFill>
                <a:schemeClr val="tx2"/>
              </a:solidFill>
              <a:latin typeface="Ember Modern Display" panose="020B0503020204020204" pitchFamily="34" charset="0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27C26D5D-F967-E00E-7258-A2E38B71AD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6013" y="22958756"/>
            <a:ext cx="2067600" cy="54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14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B391B31-261B-6F20-9AF5-B4611E52DB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E86F3F-2D58-CA67-D13C-C36E12727CB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D10A06-DE06-CC6E-2714-9B477222550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News </a:t>
            </a:r>
            <a:r>
              <a:rPr lang="en-US" dirty="0">
                <a:solidFill>
                  <a:schemeClr val="accent1"/>
                </a:solidFill>
              </a:rPr>
              <a:t>in :90</a:t>
            </a:r>
          </a:p>
        </p:txBody>
      </p:sp>
    </p:spTree>
    <p:extLst>
      <p:ext uri="{BB962C8B-B14F-4D97-AF65-F5344CB8AC3E}">
        <p14:creationId xmlns:p14="http://schemas.microsoft.com/office/powerpoint/2010/main" val="736375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4A684D-A395-7EFE-8B60-478EBE66E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AD2DF56-7589-2D9C-E722-B54BF5BD921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59EA127-0B40-FA48-BA23-A49DA3B0A6B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AFDBA3-5EC7-119D-1828-DE76EF45432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News </a:t>
            </a:r>
            <a:r>
              <a:rPr lang="en-US" dirty="0">
                <a:solidFill>
                  <a:schemeClr val="accent1"/>
                </a:solidFill>
              </a:rPr>
              <a:t>in :90</a:t>
            </a:r>
          </a:p>
        </p:txBody>
      </p:sp>
    </p:spTree>
    <p:extLst>
      <p:ext uri="{BB962C8B-B14F-4D97-AF65-F5344CB8AC3E}">
        <p14:creationId xmlns:p14="http://schemas.microsoft.com/office/powerpoint/2010/main" val="1825578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8650CD2-76BE-3520-7ED8-A7D16DF45E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  <a:p>
            <a:pPr lvl="2"/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D6EBE5-65A1-3F55-2608-C078E842072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CEBFE4-486F-D8B5-1516-22D540F2F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B826AF5-2C25-336B-EEDF-9B40DF5547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  <a:p>
            <a:pPr lvl="2"/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52DB3D1-5E0B-C077-23F1-A7D70CA4496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11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8F47E-6B96-C450-10D5-FD1F7198A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F7E7100-B141-9554-809E-DAEC5E2BC3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  <a:p>
            <a:pPr lvl="2"/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E64302A-8B96-B937-0D8E-210A3B90C28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052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70E55C-9154-7FBA-E771-39915ACB20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  <a:p>
            <a:pPr lvl="2"/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39D210-5E21-FE0E-23DD-F13616B060C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434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37E8D-38C2-F94C-3913-B356A7902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FB7D4F5-623C-30FE-C6B8-A087753B3B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  <a:p>
            <a:pPr lvl="2"/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EDAEF9A-FD9B-4259-5BCC-C55D526E7C7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464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C3A4A9-8F9E-C9F7-9394-5502170E1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62B61D3-4804-3DA1-4581-2B0D4D1A8D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Enter your headline here.</a:t>
            </a:r>
          </a:p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labore et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  <a:p>
            <a:pPr lvl="2"/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C70F8E-6F7B-2435-4907-F4BF91C467D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345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Vertical Screen 1080x1920">
  <a:themeElements>
    <a:clrScheme name="OIC Brand Palette 2026 (Greens)">
      <a:dk1>
        <a:srgbClr val="0F1419"/>
      </a:dk1>
      <a:lt1>
        <a:srgbClr val="FFFFFF"/>
      </a:lt1>
      <a:dk2>
        <a:srgbClr val="FB5100"/>
      </a:dk2>
      <a:lt2>
        <a:srgbClr val="F5F3EF"/>
      </a:lt2>
      <a:accent1>
        <a:srgbClr val="0477FE"/>
      </a:accent1>
      <a:accent2>
        <a:srgbClr val="B6BFBC"/>
      </a:accent2>
      <a:accent3>
        <a:srgbClr val="D6DCE7"/>
      </a:accent3>
      <a:accent4>
        <a:srgbClr val="D1CAC2"/>
      </a:accent4>
      <a:accent5>
        <a:srgbClr val="49C27C"/>
      </a:accent5>
      <a:accent6>
        <a:srgbClr val="80DE9A"/>
      </a:accent6>
      <a:hlink>
        <a:srgbClr val="1F8FFF"/>
      </a:hlink>
      <a:folHlink>
        <a:srgbClr val="0F1419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1720</TotalTime>
  <Words>1227</Words>
  <Application>Microsoft Macintosh PowerPoint</Application>
  <PresentationFormat>Custom</PresentationFormat>
  <Paragraphs>105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Aptos</vt:lpstr>
      <vt:lpstr>Arial</vt:lpstr>
      <vt:lpstr>Ember Modern Display</vt:lpstr>
      <vt:lpstr>Vertical Screen 1080x1920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Start-up meeting 7-8 am  2-3 pm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Terri Sharp</dc:creator>
  <cp:lastModifiedBy>Aster Hung</cp:lastModifiedBy>
  <cp:revision>204</cp:revision>
  <dcterms:created xsi:type="dcterms:W3CDTF">2023-06-20T16:21:39Z</dcterms:created>
  <dcterms:modified xsi:type="dcterms:W3CDTF">2026-03-09T03:22:20Z</dcterms:modified>
</cp:coreProperties>
</file>