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872" r:id="rId4"/>
  </p:sldMasterIdLst>
  <p:notesMasterIdLst>
    <p:notesMasterId r:id="rId58"/>
  </p:notesMasterIdLst>
  <p:handoutMasterIdLst>
    <p:handoutMasterId r:id="rId59"/>
  </p:handoutMasterIdLst>
  <p:sldIdLst>
    <p:sldId id="3597" r:id="rId5"/>
    <p:sldId id="3798" r:id="rId6"/>
    <p:sldId id="3849" r:id="rId7"/>
    <p:sldId id="3848" r:id="rId8"/>
    <p:sldId id="3310" r:id="rId9"/>
    <p:sldId id="257" r:id="rId10"/>
    <p:sldId id="3825" r:id="rId11"/>
    <p:sldId id="3830" r:id="rId12"/>
    <p:sldId id="3826" r:id="rId13"/>
    <p:sldId id="3827" r:id="rId14"/>
    <p:sldId id="3828" r:id="rId15"/>
    <p:sldId id="3829" r:id="rId16"/>
    <p:sldId id="3799" r:id="rId17"/>
    <p:sldId id="3831" r:id="rId18"/>
    <p:sldId id="3860" r:id="rId19"/>
    <p:sldId id="3863" r:id="rId20"/>
    <p:sldId id="3832" r:id="rId21"/>
    <p:sldId id="3855" r:id="rId22"/>
    <p:sldId id="3856" r:id="rId23"/>
    <p:sldId id="3833" r:id="rId24"/>
    <p:sldId id="3834" r:id="rId25"/>
    <p:sldId id="3835" r:id="rId26"/>
    <p:sldId id="3836" r:id="rId27"/>
    <p:sldId id="3837" r:id="rId28"/>
    <p:sldId id="3838" r:id="rId29"/>
    <p:sldId id="3820" r:id="rId30"/>
    <p:sldId id="3839" r:id="rId31"/>
    <p:sldId id="3840" r:id="rId32"/>
    <p:sldId id="3868" r:id="rId33"/>
    <p:sldId id="3841" r:id="rId34"/>
    <p:sldId id="3842" r:id="rId35"/>
    <p:sldId id="3843" r:id="rId36"/>
    <p:sldId id="3844" r:id="rId37"/>
    <p:sldId id="3845" r:id="rId38"/>
    <p:sldId id="3846" r:id="rId39"/>
    <p:sldId id="3847" r:id="rId40"/>
    <p:sldId id="3869" r:id="rId41"/>
    <p:sldId id="3850" r:id="rId42"/>
    <p:sldId id="3822" r:id="rId43"/>
    <p:sldId id="3851" r:id="rId44"/>
    <p:sldId id="3852" r:id="rId45"/>
    <p:sldId id="3853" r:id="rId46"/>
    <p:sldId id="3854" r:id="rId47"/>
    <p:sldId id="3858" r:id="rId48"/>
    <p:sldId id="3857" r:id="rId49"/>
    <p:sldId id="3859" r:id="rId50"/>
    <p:sldId id="3861" r:id="rId51"/>
    <p:sldId id="3862" r:id="rId52"/>
    <p:sldId id="3864" r:id="rId53"/>
    <p:sldId id="3821" r:id="rId54"/>
    <p:sldId id="3865" r:id="rId55"/>
    <p:sldId id="3867" r:id="rId56"/>
    <p:sldId id="3312" r:id="rId57"/>
  </p:sldIdLst>
  <p:sldSz cx="24387175" cy="13716000"/>
  <p:notesSz cx="6858000" cy="9144000"/>
  <p:defaultTextStyle>
    <a:defPPr>
      <a:defRPr lang="en-US"/>
    </a:defPPr>
    <a:lvl1pPr marL="0" algn="l" defTabSz="1828461" rtl="0" eaLnBrk="1" latinLnBrk="0" hangingPunct="1">
      <a:defRPr sz="3530" kern="1200">
        <a:solidFill>
          <a:schemeClr val="tx1"/>
        </a:solidFill>
        <a:latin typeface="+mn-lt"/>
        <a:ea typeface="+mn-ea"/>
        <a:cs typeface="+mn-cs"/>
      </a:defRPr>
    </a:lvl1pPr>
    <a:lvl2pPr marL="914230" algn="l" defTabSz="1828461" rtl="0" eaLnBrk="1" latinLnBrk="0" hangingPunct="1">
      <a:defRPr sz="3530" kern="1200">
        <a:solidFill>
          <a:schemeClr val="tx1"/>
        </a:solidFill>
        <a:latin typeface="+mn-lt"/>
        <a:ea typeface="+mn-ea"/>
        <a:cs typeface="+mn-cs"/>
      </a:defRPr>
    </a:lvl2pPr>
    <a:lvl3pPr marL="1828461" algn="l" defTabSz="1828461" rtl="0" eaLnBrk="1" latinLnBrk="0" hangingPunct="1">
      <a:defRPr sz="3530" kern="1200">
        <a:solidFill>
          <a:schemeClr val="tx1"/>
        </a:solidFill>
        <a:latin typeface="+mn-lt"/>
        <a:ea typeface="+mn-ea"/>
        <a:cs typeface="+mn-cs"/>
      </a:defRPr>
    </a:lvl3pPr>
    <a:lvl4pPr marL="2742689" algn="l" defTabSz="1828461" rtl="0" eaLnBrk="1" latinLnBrk="0" hangingPunct="1">
      <a:defRPr sz="3530" kern="1200">
        <a:solidFill>
          <a:schemeClr val="tx1"/>
        </a:solidFill>
        <a:latin typeface="+mn-lt"/>
        <a:ea typeface="+mn-ea"/>
        <a:cs typeface="+mn-cs"/>
      </a:defRPr>
    </a:lvl4pPr>
    <a:lvl5pPr marL="3656919" algn="l" defTabSz="1828461" rtl="0" eaLnBrk="1" latinLnBrk="0" hangingPunct="1">
      <a:defRPr sz="3530" kern="1200">
        <a:solidFill>
          <a:schemeClr val="tx1"/>
        </a:solidFill>
        <a:latin typeface="+mn-lt"/>
        <a:ea typeface="+mn-ea"/>
        <a:cs typeface="+mn-cs"/>
      </a:defRPr>
    </a:lvl5pPr>
    <a:lvl6pPr marL="4571151" algn="l" defTabSz="1828461" rtl="0" eaLnBrk="1" latinLnBrk="0" hangingPunct="1">
      <a:defRPr sz="3530" kern="1200">
        <a:solidFill>
          <a:schemeClr val="tx1"/>
        </a:solidFill>
        <a:latin typeface="+mn-lt"/>
        <a:ea typeface="+mn-ea"/>
        <a:cs typeface="+mn-cs"/>
      </a:defRPr>
    </a:lvl6pPr>
    <a:lvl7pPr marL="5485380" algn="l" defTabSz="1828461" rtl="0" eaLnBrk="1" latinLnBrk="0" hangingPunct="1">
      <a:defRPr sz="3530" kern="1200">
        <a:solidFill>
          <a:schemeClr val="tx1"/>
        </a:solidFill>
        <a:latin typeface="+mn-lt"/>
        <a:ea typeface="+mn-ea"/>
        <a:cs typeface="+mn-cs"/>
      </a:defRPr>
    </a:lvl7pPr>
    <a:lvl8pPr marL="6399608" algn="l" defTabSz="1828461" rtl="0" eaLnBrk="1" latinLnBrk="0" hangingPunct="1">
      <a:defRPr sz="3530" kern="1200">
        <a:solidFill>
          <a:schemeClr val="tx1"/>
        </a:solidFill>
        <a:latin typeface="+mn-lt"/>
        <a:ea typeface="+mn-ea"/>
        <a:cs typeface="+mn-cs"/>
      </a:defRPr>
    </a:lvl8pPr>
    <a:lvl9pPr marL="7313842" algn="l" defTabSz="1828461" rtl="0" eaLnBrk="1" latinLnBrk="0" hangingPunct="1">
      <a:defRPr sz="353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EB4EC159-D87D-404D-B647-75F3C4665FD7}">
          <p14:sldIdLst>
            <p14:sldId id="3597"/>
            <p14:sldId id="3798"/>
            <p14:sldId id="3849"/>
            <p14:sldId id="3848"/>
            <p14:sldId id="3310"/>
          </p14:sldIdLst>
        </p14:section>
        <p14:section name="Templates" id="{B02EEE00-EBC4-574E-A834-7FC4EF8DEC53}">
          <p14:sldIdLst>
            <p14:sldId id="257"/>
            <p14:sldId id="3825"/>
            <p14:sldId id="3830"/>
            <p14:sldId id="3826"/>
            <p14:sldId id="3827"/>
            <p14:sldId id="3828"/>
            <p14:sldId id="3829"/>
            <p14:sldId id="3799"/>
            <p14:sldId id="3831"/>
            <p14:sldId id="3860"/>
            <p14:sldId id="3863"/>
            <p14:sldId id="3832"/>
            <p14:sldId id="3855"/>
            <p14:sldId id="3856"/>
            <p14:sldId id="3833"/>
            <p14:sldId id="3834"/>
            <p14:sldId id="3835"/>
            <p14:sldId id="3836"/>
            <p14:sldId id="3837"/>
            <p14:sldId id="3838"/>
            <p14:sldId id="3820"/>
            <p14:sldId id="3839"/>
            <p14:sldId id="3840"/>
            <p14:sldId id="3868"/>
            <p14:sldId id="3841"/>
            <p14:sldId id="3842"/>
            <p14:sldId id="3843"/>
            <p14:sldId id="3844"/>
            <p14:sldId id="3845"/>
            <p14:sldId id="3846"/>
            <p14:sldId id="3847"/>
          </p14:sldIdLst>
        </p14:section>
        <p14:section name="Template Usage Examples" id="{FD1C8A2B-3FEA-E343-B33B-81A53AB90656}">
          <p14:sldIdLst>
            <p14:sldId id="3869"/>
            <p14:sldId id="3850"/>
            <p14:sldId id="3822"/>
            <p14:sldId id="3851"/>
            <p14:sldId id="3852"/>
            <p14:sldId id="3853"/>
            <p14:sldId id="3854"/>
            <p14:sldId id="3858"/>
            <p14:sldId id="3857"/>
            <p14:sldId id="3859"/>
            <p14:sldId id="3861"/>
            <p14:sldId id="3862"/>
            <p14:sldId id="3864"/>
            <p14:sldId id="3821"/>
            <p14:sldId id="3865"/>
            <p14:sldId id="3867"/>
          </p14:sldIdLst>
        </p14:section>
        <p14:section name="Resources" id="{C4DB25DF-794F-3941-95E7-38FC59D8A302}">
          <p14:sldIdLst>
            <p14:sldId id="331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DF1013-4A70-F5A8-D742-6AE1A2721E78}" name="Aster Hung" initials="AH" userId="99b52cfa1f97c9e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Aster Hung" initials="AH" lastIdx="3" clrIdx="7">
    <p:extLst>
      <p:ext uri="{19B8F6BF-5375-455C-9EA6-DF929625EA0E}">
        <p15:presenceInfo xmlns:p15="http://schemas.microsoft.com/office/powerpoint/2012/main" userId="99b52cfa1f97c9ec" providerId="Windows Live"/>
      </p:ext>
    </p:extLst>
  </p:cmAuthor>
  <p:cmAuthor id="1" name="Mary Feil-Jacobs" initials="MFJ" lastIdx="43" clrIdx="1"/>
  <p:cmAuthor id="2" name="Monica Lueder" initials="ML" lastIdx="22" clrIdx="2"/>
  <p:cmAuthor id="3" name="Mary Feil-Jacobs" initials="MF" lastIdx="22" clrIdx="3"/>
  <p:cmAuthor id="4" name="Elena Dvorkina" initials="ED" lastIdx="40" clrIdx="4">
    <p:extLst>
      <p:ext uri="{19B8F6BF-5375-455C-9EA6-DF929625EA0E}">
        <p15:presenceInfo xmlns:p15="http://schemas.microsoft.com/office/powerpoint/2012/main" userId="Elena Dvorkina" providerId="None"/>
      </p:ext>
    </p:extLst>
  </p:cmAuthor>
  <p:cmAuthor id="5" name="Terri Sharp" initials="TS" lastIdx="13" clrIdx="5">
    <p:extLst>
      <p:ext uri="{19B8F6BF-5375-455C-9EA6-DF929625EA0E}">
        <p15:presenceInfo xmlns:p15="http://schemas.microsoft.com/office/powerpoint/2012/main" userId="S::v-tesharp@microsoft.com::76665415-21e8-4e00-9f58-d70feaf0887e" providerId="AD"/>
      </p:ext>
    </p:extLst>
  </p:cmAuthor>
  <p:cmAuthor id="6" name="Scruggs, John" initials="SJ" lastIdx="1" clrIdx="6">
    <p:extLst>
      <p:ext uri="{19B8F6BF-5375-455C-9EA6-DF929625EA0E}">
        <p15:presenceInfo xmlns:p15="http://schemas.microsoft.com/office/powerpoint/2012/main" userId="S-1-5-21-1407069837-2091007605-538272213-484483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5F3EF"/>
    <a:srgbClr val="FB5100"/>
    <a:srgbClr val="F6F2EF"/>
    <a:srgbClr val="F4EFE7"/>
    <a:srgbClr val="77B3B7"/>
    <a:srgbClr val="346AD7"/>
    <a:srgbClr val="F7E101"/>
    <a:srgbClr val="57999B"/>
    <a:srgbClr val="FF6542"/>
    <a:srgbClr val="5899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44" autoAdjust="0"/>
    <p:restoredTop sz="93662" autoAdjust="0"/>
  </p:normalViewPr>
  <p:slideViewPr>
    <p:cSldViewPr snapToGrid="0">
      <p:cViewPr varScale="1">
        <p:scale>
          <a:sx n="71" d="100"/>
          <a:sy n="71" d="100"/>
        </p:scale>
        <p:origin x="712" y="19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54" d="100"/>
          <a:sy n="54" d="100"/>
        </p:scale>
        <p:origin x="2960" y="200"/>
      </p:cViewPr>
      <p:guideLst>
        <p:guide orient="horz" pos="2880"/>
        <p:guide pos="2160"/>
      </p:guideLst>
    </p:cSldViewPr>
  </p:notesViewPr>
  <p:gridSpacing cx="38100" cy="381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01128576617192"/>
          <c:y val="0"/>
          <c:w val="0.87698871423382807"/>
          <c:h val="1"/>
        </c:manualLayout>
      </c:layout>
      <c:barChart>
        <c:barDir val="bar"/>
        <c:grouping val="stacked"/>
        <c:varyColors val="0"/>
        <c:ser>
          <c:idx val="0"/>
          <c:order val="0"/>
          <c:tx>
            <c:strRef>
              <c:f>Sheet1!$B$1</c:f>
              <c:strCache>
                <c:ptCount val="1"/>
                <c:pt idx="0">
                  <c:v>COST</c:v>
                </c:pt>
              </c:strCache>
            </c:strRef>
          </c:tx>
          <c:spPr>
            <a:solidFill>
              <a:schemeClr val="tx2"/>
            </a:solidFill>
            <a:ln>
              <a:noFill/>
            </a:ln>
            <a:effectLst/>
          </c:spPr>
          <c:invertIfNegative val="0"/>
          <c:dLbls>
            <c:delete val="1"/>
          </c:dLbls>
          <c:cat>
            <c:strRef>
              <c:f>Sheet1!$A$2:$A$5</c:f>
              <c:strCache>
                <c:ptCount val="4"/>
                <c:pt idx="0">
                  <c:v>Sample Text</c:v>
                </c:pt>
                <c:pt idx="1">
                  <c:v>Sample Text</c:v>
                </c:pt>
                <c:pt idx="2">
                  <c:v>Sample Text</c:v>
                </c:pt>
                <c:pt idx="3">
                  <c:v>Sample Text</c:v>
                </c:pt>
              </c:strCache>
            </c:strRef>
          </c:cat>
          <c:val>
            <c:numRef>
              <c:f>Sheet1!$B$2:$B$5</c:f>
              <c:numCache>
                <c:formatCode>General</c:formatCode>
                <c:ptCount val="4"/>
                <c:pt idx="0">
                  <c:v>4.5</c:v>
                </c:pt>
                <c:pt idx="1">
                  <c:v>3.5</c:v>
                </c:pt>
                <c:pt idx="2">
                  <c:v>2.5</c:v>
                </c:pt>
                <c:pt idx="3">
                  <c:v>4.3</c:v>
                </c:pt>
              </c:numCache>
            </c:numRef>
          </c:val>
          <c:extLst>
            <c:ext xmlns:c16="http://schemas.microsoft.com/office/drawing/2014/chart" uri="{C3380CC4-5D6E-409C-BE32-E72D297353CC}">
              <c16:uniqueId val="{00000000-A02A-1F4D-9CE4-208EC4489836}"/>
            </c:ext>
          </c:extLst>
        </c:ser>
        <c:ser>
          <c:idx val="1"/>
          <c:order val="1"/>
          <c:tx>
            <c:strRef>
              <c:f>Sheet1!$C$1</c:f>
              <c:strCache>
                <c:ptCount val="1"/>
                <c:pt idx="0">
                  <c:v>REVENUE</c:v>
                </c:pt>
              </c:strCache>
            </c:strRef>
          </c:tx>
          <c:spPr>
            <a:solidFill>
              <a:schemeClr val="accent1"/>
            </a:solidFill>
            <a:ln>
              <a:noFill/>
            </a:ln>
            <a:effectLst/>
          </c:spPr>
          <c:invertIfNegative val="0"/>
          <c:dLbls>
            <c:delete val="1"/>
          </c:dLbls>
          <c:cat>
            <c:strRef>
              <c:f>Sheet1!$A$2:$A$5</c:f>
              <c:strCache>
                <c:ptCount val="4"/>
                <c:pt idx="0">
                  <c:v>Sample Text</c:v>
                </c:pt>
                <c:pt idx="1">
                  <c:v>Sample Text</c:v>
                </c:pt>
                <c:pt idx="2">
                  <c:v>Sample Text</c:v>
                </c:pt>
                <c:pt idx="3">
                  <c:v>Sample Text</c:v>
                </c:pt>
              </c:strCache>
            </c:strRef>
          </c:cat>
          <c:val>
            <c:numRef>
              <c:f>Sheet1!$C$2:$C$5</c:f>
              <c:numCache>
                <c:formatCode>General</c:formatCode>
                <c:ptCount val="4"/>
                <c:pt idx="0">
                  <c:v>2.8</c:v>
                </c:pt>
                <c:pt idx="1">
                  <c:v>1.8</c:v>
                </c:pt>
                <c:pt idx="2">
                  <c:v>4.4000000000000004</c:v>
                </c:pt>
                <c:pt idx="3">
                  <c:v>2.4</c:v>
                </c:pt>
              </c:numCache>
            </c:numRef>
          </c:val>
          <c:extLst>
            <c:ext xmlns:c16="http://schemas.microsoft.com/office/drawing/2014/chart" uri="{C3380CC4-5D6E-409C-BE32-E72D297353CC}">
              <c16:uniqueId val="{00000001-A02A-1F4D-9CE4-208EC4489836}"/>
            </c:ext>
          </c:extLst>
        </c:ser>
        <c:ser>
          <c:idx val="2"/>
          <c:order val="2"/>
          <c:tx>
            <c:strRef>
              <c:f>Sheet1!$D$1</c:f>
              <c:strCache>
                <c:ptCount val="1"/>
                <c:pt idx="0">
                  <c:v>Column1</c:v>
                </c:pt>
              </c:strCache>
            </c:strRef>
          </c:tx>
          <c:spPr>
            <a:solidFill>
              <a:schemeClr val="tx1"/>
            </a:solidFill>
            <a:ln>
              <a:noFill/>
            </a:ln>
            <a:effectLst/>
          </c:spPr>
          <c:invertIfNegative val="0"/>
          <c:dLbls>
            <c:delete val="1"/>
          </c:dLbls>
          <c:cat>
            <c:strRef>
              <c:f>Sheet1!$A$2:$A$5</c:f>
              <c:strCache>
                <c:ptCount val="4"/>
                <c:pt idx="0">
                  <c:v>Sample Text</c:v>
                </c:pt>
                <c:pt idx="1">
                  <c:v>Sample Text</c:v>
                </c:pt>
                <c:pt idx="2">
                  <c:v>Sample Text</c:v>
                </c:pt>
                <c:pt idx="3">
                  <c:v>Sample Text</c:v>
                </c:pt>
              </c:strCache>
            </c:strRef>
          </c:cat>
          <c:val>
            <c:numRef>
              <c:f>Sheet1!$D$2:$D$5</c:f>
              <c:numCache>
                <c:formatCode>General</c:formatCode>
                <c:ptCount val="4"/>
                <c:pt idx="0">
                  <c:v>5</c:v>
                </c:pt>
                <c:pt idx="1">
                  <c:v>3</c:v>
                </c:pt>
                <c:pt idx="2">
                  <c:v>2</c:v>
                </c:pt>
                <c:pt idx="3">
                  <c:v>2</c:v>
                </c:pt>
              </c:numCache>
            </c:numRef>
          </c:val>
          <c:extLst>
            <c:ext xmlns:c16="http://schemas.microsoft.com/office/drawing/2014/chart" uri="{C3380CC4-5D6E-409C-BE32-E72D297353CC}">
              <c16:uniqueId val="{00000002-A02A-1F4D-9CE4-208EC4489836}"/>
            </c:ext>
          </c:extLst>
        </c:ser>
        <c:dLbls>
          <c:dLblPos val="ctr"/>
          <c:showLegendKey val="0"/>
          <c:showVal val="1"/>
          <c:showCatName val="0"/>
          <c:showSerName val="0"/>
          <c:showPercent val="0"/>
          <c:showBubbleSize val="0"/>
        </c:dLbls>
        <c:gapWidth val="150"/>
        <c:overlap val="100"/>
        <c:axId val="782145072"/>
        <c:axId val="782919328"/>
      </c:barChart>
      <c:catAx>
        <c:axId val="782145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Ember Modern Display" panose="020B0503020204020204" pitchFamily="34" charset="0"/>
                <a:ea typeface="Amazon Ember Display" panose="020F0603020204020204" pitchFamily="34" charset="0"/>
                <a:cs typeface="Amazon Ember Display" panose="020F0603020204020204" pitchFamily="34" charset="0"/>
              </a:defRPr>
            </a:pPr>
            <a:endParaRPr lang="en-US"/>
          </a:p>
        </c:txPr>
        <c:crossAx val="782919328"/>
        <c:crosses val="autoZero"/>
        <c:auto val="1"/>
        <c:lblAlgn val="ctr"/>
        <c:lblOffset val="100"/>
        <c:noMultiLvlLbl val="0"/>
      </c:catAx>
      <c:valAx>
        <c:axId val="7829193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Ember Modern Display" panose="020B0503020204020204" pitchFamily="34" charset="0"/>
                <a:ea typeface="Amazon Ember Display" panose="020F0603020204020204" pitchFamily="34" charset="0"/>
                <a:cs typeface="Amazon Ember Display" panose="020F0603020204020204" pitchFamily="34" charset="0"/>
              </a:defRPr>
            </a:pPr>
            <a:endParaRPr lang="en-US"/>
          </a:p>
        </c:txPr>
        <c:crossAx val="7821450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Ember Modern Display" panose="020B0503020204020204" pitchFamily="34" charset="0"/>
          <a:ea typeface="Amazon Ember Display" panose="020F0603020204020204" pitchFamily="34" charset="0"/>
          <a:cs typeface="Amazon Ember Display" panose="020F06030202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NET WORTH</c:v>
                </c:pt>
              </c:strCache>
            </c:strRef>
          </c:tx>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F10E-3C45-B89E-7673801DAA8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10E-3C45-B89E-7673801DAA8F}"/>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F10E-3C45-B89E-7673801DAA8F}"/>
              </c:ext>
            </c:extLst>
          </c:dPt>
          <c:dPt>
            <c:idx val="3"/>
            <c:invertIfNegative val="0"/>
            <c:bubble3D val="0"/>
            <c:spPr>
              <a:solidFill>
                <a:schemeClr val="tx1"/>
              </a:solidFill>
              <a:ln>
                <a:noFill/>
              </a:ln>
              <a:effectLst/>
            </c:spPr>
            <c:extLst>
              <c:ext xmlns:c16="http://schemas.microsoft.com/office/drawing/2014/chart" uri="{C3380CC4-5D6E-409C-BE32-E72D297353CC}">
                <c16:uniqueId val="{00000007-F10E-3C45-B89E-7673801DAA8F}"/>
              </c:ext>
            </c:extLst>
          </c:dPt>
          <c:cat>
            <c:strRef>
              <c:f>Sheet1!$A$2:$A$5</c:f>
              <c:strCache>
                <c:ptCount val="4"/>
                <c:pt idx="0">
                  <c:v>Sample Text</c:v>
                </c:pt>
                <c:pt idx="1">
                  <c:v>Sample Text</c:v>
                </c:pt>
                <c:pt idx="2">
                  <c:v>Sample Text</c:v>
                </c:pt>
                <c:pt idx="3">
                  <c:v>Sample Text</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F10E-3C45-B89E-7673801DAA8F}"/>
            </c:ext>
          </c:extLst>
        </c:ser>
        <c:dLbls>
          <c:showLegendKey val="0"/>
          <c:showVal val="0"/>
          <c:showCatName val="0"/>
          <c:showSerName val="0"/>
          <c:showPercent val="0"/>
          <c:showBubbleSize val="0"/>
        </c:dLbls>
        <c:gapWidth val="60"/>
        <c:overlap val="28"/>
        <c:axId val="780560352"/>
        <c:axId val="768661936"/>
      </c:barChart>
      <c:catAx>
        <c:axId val="780560352"/>
        <c:scaling>
          <c:orientation val="minMax"/>
        </c:scaling>
        <c:delete val="1"/>
        <c:axPos val="b"/>
        <c:numFmt formatCode="General" sourceLinked="1"/>
        <c:majorTickMark val="none"/>
        <c:minorTickMark val="none"/>
        <c:tickLblPos val="nextTo"/>
        <c:crossAx val="768661936"/>
        <c:crosses val="autoZero"/>
        <c:auto val="1"/>
        <c:lblAlgn val="ctr"/>
        <c:lblOffset val="100"/>
        <c:noMultiLvlLbl val="0"/>
      </c:catAx>
      <c:valAx>
        <c:axId val="768661936"/>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Ember Modern Display" panose="020B0503020204020204" pitchFamily="34" charset="0"/>
                <a:ea typeface="Amazon Ember Display" panose="020F0603020204020204" pitchFamily="34" charset="0"/>
                <a:cs typeface="Amazon Ember Display" panose="020F0603020204020204" pitchFamily="34" charset="0"/>
              </a:defRPr>
            </a:pPr>
            <a:endParaRPr lang="en-US"/>
          </a:p>
        </c:txPr>
        <c:crossAx val="780560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Ember Modern Display" panose="020B0503020204020204" pitchFamily="34" charset="0"/>
          <a:ea typeface="Amazon Ember Display" panose="020F0603020204020204" pitchFamily="34" charset="0"/>
          <a:cs typeface="Amazon Ember Display" panose="020F0603020204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48375901848416"/>
          <c:y val="9.285854595455835E-2"/>
          <c:w val="0.77751624098151584"/>
          <c:h val="0.81428290809088333"/>
        </c:manualLayout>
      </c:layout>
      <c:barChart>
        <c:barDir val="col"/>
        <c:grouping val="clustered"/>
        <c:varyColors val="1"/>
        <c:ser>
          <c:idx val="0"/>
          <c:order val="0"/>
          <c:tx>
            <c:strRef>
              <c:f>Sheet1!$B$1</c:f>
              <c:strCache>
                <c:ptCount val="1"/>
                <c:pt idx="0">
                  <c:v>NET WORTH</c:v>
                </c:pt>
              </c:strCache>
            </c:strRef>
          </c:tx>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F10E-3C45-B89E-7673801DAA8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10E-3C45-B89E-7673801DAA8F}"/>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5-F10E-3C45-B89E-7673801DAA8F}"/>
              </c:ext>
            </c:extLst>
          </c:dPt>
          <c:dPt>
            <c:idx val="3"/>
            <c:invertIfNegative val="0"/>
            <c:bubble3D val="0"/>
            <c:spPr>
              <a:solidFill>
                <a:schemeClr val="tx1"/>
              </a:solidFill>
              <a:ln>
                <a:noFill/>
              </a:ln>
              <a:effectLst/>
            </c:spPr>
            <c:extLst>
              <c:ext xmlns:c16="http://schemas.microsoft.com/office/drawing/2014/chart" uri="{C3380CC4-5D6E-409C-BE32-E72D297353CC}">
                <c16:uniqueId val="{00000007-F10E-3C45-B89E-7673801DAA8F}"/>
              </c:ext>
            </c:extLst>
          </c:dPt>
          <c:cat>
            <c:strRef>
              <c:f>Sheet1!$A$2:$A$5</c:f>
              <c:strCache>
                <c:ptCount val="4"/>
                <c:pt idx="0">
                  <c:v>Sample Text</c:v>
                </c:pt>
                <c:pt idx="1">
                  <c:v>Sample Text</c:v>
                </c:pt>
                <c:pt idx="2">
                  <c:v>Sample Text</c:v>
                </c:pt>
                <c:pt idx="3">
                  <c:v>Sample Text</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8-F10E-3C45-B89E-7673801DAA8F}"/>
            </c:ext>
          </c:extLst>
        </c:ser>
        <c:dLbls>
          <c:showLegendKey val="0"/>
          <c:showVal val="0"/>
          <c:showCatName val="0"/>
          <c:showSerName val="0"/>
          <c:showPercent val="0"/>
          <c:showBubbleSize val="0"/>
        </c:dLbls>
        <c:gapWidth val="60"/>
        <c:overlap val="28"/>
        <c:axId val="780560352"/>
        <c:axId val="768661936"/>
      </c:barChart>
      <c:catAx>
        <c:axId val="780560352"/>
        <c:scaling>
          <c:orientation val="minMax"/>
        </c:scaling>
        <c:delete val="1"/>
        <c:axPos val="b"/>
        <c:numFmt formatCode="General" sourceLinked="1"/>
        <c:majorTickMark val="none"/>
        <c:minorTickMark val="none"/>
        <c:tickLblPos val="nextTo"/>
        <c:crossAx val="768661936"/>
        <c:crosses val="autoZero"/>
        <c:auto val="1"/>
        <c:lblAlgn val="ctr"/>
        <c:lblOffset val="100"/>
        <c:noMultiLvlLbl val="0"/>
      </c:catAx>
      <c:valAx>
        <c:axId val="768661936"/>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Ember Modern Display" panose="020B0503020204020204" pitchFamily="34" charset="0"/>
                <a:ea typeface="Lato Light" panose="020F0502020204030203" pitchFamily="34" charset="0"/>
                <a:cs typeface="Lato Light" panose="020F0502020204030203" pitchFamily="34" charset="0"/>
              </a:defRPr>
            </a:pPr>
            <a:endParaRPr lang="en-US"/>
          </a:p>
        </c:txPr>
        <c:crossAx val="78056035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C4E-0847-A7EA-0A67E72608DB}"/>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0C4E-0847-A7EA-0A67E72608DB}"/>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0C4E-0847-A7EA-0A67E72608DB}"/>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0C4E-0847-A7EA-0A67E72608DB}"/>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C4E-0847-A7EA-0A67E72608D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Ember Modern Display" panose="020B0503020204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E29-C946-8EE6-27FEFB5B6357}"/>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0E29-C946-8EE6-27FEFB5B6357}"/>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0E29-C946-8EE6-27FEFB5B6357}"/>
              </c:ext>
            </c:extLst>
          </c:dPt>
          <c:dPt>
            <c:idx val="3"/>
            <c:bubble3D val="0"/>
            <c:spPr>
              <a:solidFill>
                <a:schemeClr val="tx1"/>
              </a:solidFill>
              <a:ln w="19050">
                <a:solidFill>
                  <a:schemeClr val="lt1"/>
                </a:solidFill>
              </a:ln>
              <a:effectLst/>
            </c:spPr>
            <c:extLst>
              <c:ext xmlns:c16="http://schemas.microsoft.com/office/drawing/2014/chart" uri="{C3380CC4-5D6E-409C-BE32-E72D297353CC}">
                <c16:uniqueId val="{00000007-0E29-C946-8EE6-27FEFB5B635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0E29-C946-8EE6-27FEFB5B635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600" b="1" i="0" u="none" strike="noStrike" kern="1200" baseline="0">
              <a:solidFill>
                <a:schemeClr val="tx1"/>
              </a:solidFill>
              <a:latin typeface="Ember Modern Display" panose="020B05030202040202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Amazon Ember" panose="020B0603020204020204"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BE9915-4AC3-8842-89FC-C6DCE25619C9}" type="datetime8">
              <a:rPr lang="en-US" smtClean="0">
                <a:latin typeface="Amazon Ember" panose="020B0603020204020204" pitchFamily="34" charset="0"/>
              </a:rPr>
              <a:t>3/8/26 8:15 PM</a:t>
            </a:fld>
            <a:endParaRPr lang="en-US" dirty="0">
              <a:latin typeface="Amazon Ember" panose="020B0603020204020204"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Amazon Ember" panose="020B0603020204020204" pitchFamily="34" charset="0"/>
                <a:ea typeface="Amazon Ember" panose="020B0603020204020204" pitchFamily="34" charset="0"/>
                <a:cs typeface="Amazon Ember" panose="020B0603020204020204"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Amazon Ember" panose="020B0603020204020204" pitchFamily="34" charset="0"/>
              </a:rPr>
              <a:t>‹#›</a:t>
            </a:fld>
            <a:endParaRPr lang="en-US" dirty="0">
              <a:latin typeface="Amazon Ember" panose="020B0603020204020204"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mazon Ember" panose="020B0603020204020204"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b="0" i="0">
                <a:latin typeface="Amazon Ember" panose="020B0603020204020204" pitchFamily="34" charset="0"/>
                <a:ea typeface="Amazon Ember" panose="020B0603020204020204" pitchFamily="34" charset="0"/>
                <a:cs typeface="Amazon Ember" panose="020B0603020204020204" pitchFamily="34" charset="0"/>
              </a:defRPr>
            </a:lvl1pPr>
          </a:lstStyle>
          <a:p>
            <a:pPr defTabSz="914099" eaLnBrk="0" hangingPunct="0"/>
            <a:r>
              <a:rPr lang="en-US" sz="400" dirty="0">
                <a:gradFill>
                  <a:gsLst>
                    <a:gs pos="0">
                      <a:prstClr val="black"/>
                    </a:gs>
                    <a:gs pos="100000">
                      <a:prstClr val="black"/>
                    </a:gs>
                  </a:gsLst>
                  <a:lin ang="5400000" scaled="0"/>
                </a:gradFill>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mazon Ember" panose="020B0603020204020204" pitchFamily="34" charset="0"/>
              </a:defRPr>
            </a:lvl1pPr>
          </a:lstStyle>
          <a:p>
            <a:fld id="{8C1A9B97-0F3B-7C44-A5AD-55D6027F563B}" type="datetime8">
              <a:rPr lang="en-US" smtClean="0"/>
              <a:t>3/8/26 8:15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b="0" i="0">
                <a:latin typeface="Amazon Ember" panose="020B0603020204020204"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1828461" rtl="0" eaLnBrk="1" latinLnBrk="0" hangingPunct="1">
      <a:lnSpc>
        <a:spcPct val="90000"/>
      </a:lnSpc>
      <a:spcAft>
        <a:spcPts val="666"/>
      </a:spcAft>
      <a:defRPr sz="1764" b="0" i="0" kern="1200">
        <a:solidFill>
          <a:schemeClr val="tx1"/>
        </a:solidFill>
        <a:latin typeface="Amazon Ember" panose="020B0603020204020204" pitchFamily="34" charset="0"/>
        <a:ea typeface="+mn-ea"/>
        <a:cs typeface="+mn-cs"/>
      </a:defRPr>
    </a:lvl1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FDE2A495-83B1-404F-81EB-5C6BAB2B1016}" type="datetime8">
              <a:rPr lang="en-US" smtClean="0"/>
              <a:t>3/8/26 8:15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2458937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7ED1A-A32A-750F-6DEF-24757F00D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49652-75C2-A820-72D5-187832BC3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D923DD-DA67-8206-A2D8-F319F19A388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2EC85BF2-D568-A74F-D4E3-59473BA5EE65}"/>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E5A81697-C34E-8318-BA12-D3E35ADC169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endParaRPr>
          </a:p>
        </p:txBody>
      </p:sp>
      <p:sp>
        <p:nvSpPr>
          <p:cNvPr id="6" name="Date Placeholder 5">
            <a:extLst>
              <a:ext uri="{FF2B5EF4-FFF2-40B4-BE49-F238E27FC236}">
                <a16:creationId xmlns:a16="http://schemas.microsoft.com/office/drawing/2014/main" id="{06999605-B2B3-1A30-ED42-1714FAF24DAE}"/>
              </a:ext>
            </a:extLst>
          </p:cNvPr>
          <p:cNvSpPr>
            <a:spLocks noGrp="1"/>
          </p:cNvSpPr>
          <p:nvPr>
            <p:ph type="dt" idx="1"/>
          </p:nvPr>
        </p:nvSpPr>
        <p:spPr/>
        <p:txBody>
          <a:bodyPr/>
          <a:lstStyle/>
          <a:p>
            <a:fld id="{BDC58329-67F0-394B-AE67-E67858776EAB}" type="datetime8">
              <a:rPr lang="en-US" smtClean="0"/>
              <a:t>3/8/26 8:15 PM</a:t>
            </a:fld>
            <a:endParaRPr lang="en-US" dirty="0"/>
          </a:p>
        </p:txBody>
      </p:sp>
      <p:sp>
        <p:nvSpPr>
          <p:cNvPr id="7" name="Slide Number Placeholder 6">
            <a:extLst>
              <a:ext uri="{FF2B5EF4-FFF2-40B4-BE49-F238E27FC236}">
                <a16:creationId xmlns:a16="http://schemas.microsoft.com/office/drawing/2014/main" id="{D2A0D83D-9F96-9722-8236-98C074F1E6E5}"/>
              </a:ext>
            </a:extLst>
          </p:cNvPr>
          <p:cNvSpPr>
            <a:spLocks noGrp="1"/>
          </p:cNvSpPr>
          <p:nvPr>
            <p:ph type="sldNum" sz="quarter" idx="5"/>
          </p:nvPr>
        </p:nvSpPr>
        <p:spPr/>
        <p:txBody>
          <a:bodyPr/>
          <a:lstStyle/>
          <a:p>
            <a:fld id="{B4008EB6-D09E-4580-8CD6-DDB14511944F}" type="slidenum">
              <a:rPr lang="en-US" smtClean="0"/>
              <a:pPr/>
              <a:t>46</a:t>
            </a:fld>
            <a:endParaRPr lang="en-US" dirty="0"/>
          </a:p>
        </p:txBody>
      </p:sp>
    </p:spTree>
    <p:extLst>
      <p:ext uri="{BB962C8B-B14F-4D97-AF65-F5344CB8AC3E}">
        <p14:creationId xmlns:p14="http://schemas.microsoft.com/office/powerpoint/2010/main" val="487042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3B422-91BE-7D58-E63E-9EBBC378F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4F4A2-2A9C-2194-2530-08D2F3B2F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187B70-5A72-9EA4-36DB-D3F066A5728A}"/>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4A91D250-2BA1-6764-B4F2-FB73F12985E0}"/>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2DE9473D-DB90-CECF-F177-F776F5DA30B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endParaRPr>
          </a:p>
        </p:txBody>
      </p:sp>
      <p:sp>
        <p:nvSpPr>
          <p:cNvPr id="6" name="Date Placeholder 5">
            <a:extLst>
              <a:ext uri="{FF2B5EF4-FFF2-40B4-BE49-F238E27FC236}">
                <a16:creationId xmlns:a16="http://schemas.microsoft.com/office/drawing/2014/main" id="{AE50FCF3-88E5-3808-83C7-53BA2BC719BB}"/>
              </a:ext>
            </a:extLst>
          </p:cNvPr>
          <p:cNvSpPr>
            <a:spLocks noGrp="1"/>
          </p:cNvSpPr>
          <p:nvPr>
            <p:ph type="dt" idx="1"/>
          </p:nvPr>
        </p:nvSpPr>
        <p:spPr/>
        <p:txBody>
          <a:bodyPr/>
          <a:lstStyle/>
          <a:p>
            <a:fld id="{6EC0FB56-0831-CA4C-BA6C-12AC823667AA}" type="datetime8">
              <a:rPr lang="en-US" smtClean="0"/>
              <a:t>3/8/26 8:15 PM</a:t>
            </a:fld>
            <a:endParaRPr lang="en-US" dirty="0"/>
          </a:p>
        </p:txBody>
      </p:sp>
      <p:sp>
        <p:nvSpPr>
          <p:cNvPr id="7" name="Slide Number Placeholder 6">
            <a:extLst>
              <a:ext uri="{FF2B5EF4-FFF2-40B4-BE49-F238E27FC236}">
                <a16:creationId xmlns:a16="http://schemas.microsoft.com/office/drawing/2014/main" id="{4E05BA7E-7C8C-D6E6-9C95-4ED9D8B309BF}"/>
              </a:ext>
            </a:extLst>
          </p:cNvPr>
          <p:cNvSpPr>
            <a:spLocks noGrp="1"/>
          </p:cNvSpPr>
          <p:nvPr>
            <p:ph type="sldNum" sz="quarter" idx="5"/>
          </p:nvPr>
        </p:nvSpPr>
        <p:spPr/>
        <p:txBody>
          <a:bodyPr/>
          <a:lstStyle/>
          <a:p>
            <a:fld id="{B4008EB6-D09E-4580-8CD6-DDB14511944F}" type="slidenum">
              <a:rPr lang="en-US" smtClean="0"/>
              <a:pPr/>
              <a:t>47</a:t>
            </a:fld>
            <a:endParaRPr lang="en-US" dirty="0"/>
          </a:p>
        </p:txBody>
      </p:sp>
    </p:spTree>
    <p:extLst>
      <p:ext uri="{BB962C8B-B14F-4D97-AF65-F5344CB8AC3E}">
        <p14:creationId xmlns:p14="http://schemas.microsoft.com/office/powerpoint/2010/main" val="156111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D7052E-FCDE-8259-2738-F2DCE73105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D571C-160E-8F97-0DF6-3F5B08AD7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76E76F-19C1-2AA7-6F6B-C54608BD1FD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7C0FAD1-B288-1C76-162C-865910C2E75C}"/>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5CDE63EF-FEE4-02A8-B344-D137441A525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endParaRPr>
          </a:p>
        </p:txBody>
      </p:sp>
      <p:sp>
        <p:nvSpPr>
          <p:cNvPr id="6" name="Date Placeholder 5">
            <a:extLst>
              <a:ext uri="{FF2B5EF4-FFF2-40B4-BE49-F238E27FC236}">
                <a16:creationId xmlns:a16="http://schemas.microsoft.com/office/drawing/2014/main" id="{8F9BEA90-1340-EF2B-B3D6-34F6921D5EFF}"/>
              </a:ext>
            </a:extLst>
          </p:cNvPr>
          <p:cNvSpPr>
            <a:spLocks noGrp="1"/>
          </p:cNvSpPr>
          <p:nvPr>
            <p:ph type="dt" idx="1"/>
          </p:nvPr>
        </p:nvSpPr>
        <p:spPr/>
        <p:txBody>
          <a:bodyPr/>
          <a:lstStyle/>
          <a:p>
            <a:fld id="{F4757A10-34DC-0946-8798-F3F06796E51E}" type="datetime8">
              <a:rPr lang="en-US" smtClean="0"/>
              <a:t>3/8/26 8:15 PM</a:t>
            </a:fld>
            <a:endParaRPr lang="en-US" dirty="0"/>
          </a:p>
        </p:txBody>
      </p:sp>
      <p:sp>
        <p:nvSpPr>
          <p:cNvPr id="7" name="Slide Number Placeholder 6">
            <a:extLst>
              <a:ext uri="{FF2B5EF4-FFF2-40B4-BE49-F238E27FC236}">
                <a16:creationId xmlns:a16="http://schemas.microsoft.com/office/drawing/2014/main" id="{CBE3C716-2E5F-350C-F287-F35C1ADAF72F}"/>
              </a:ext>
            </a:extLst>
          </p:cNvPr>
          <p:cNvSpPr>
            <a:spLocks noGrp="1"/>
          </p:cNvSpPr>
          <p:nvPr>
            <p:ph type="sldNum" sz="quarter" idx="5"/>
          </p:nvPr>
        </p:nvSpPr>
        <p:spPr/>
        <p:txBody>
          <a:bodyPr/>
          <a:lstStyle/>
          <a:p>
            <a:fld id="{B4008EB6-D09E-4580-8CD6-DDB14511944F}" type="slidenum">
              <a:rPr lang="en-US" smtClean="0"/>
              <a:pPr/>
              <a:t>49</a:t>
            </a:fld>
            <a:endParaRPr lang="en-US" dirty="0"/>
          </a:p>
        </p:txBody>
      </p:sp>
    </p:spTree>
    <p:extLst>
      <p:ext uri="{BB962C8B-B14F-4D97-AF65-F5344CB8AC3E}">
        <p14:creationId xmlns:p14="http://schemas.microsoft.com/office/powerpoint/2010/main" val="3578221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1828461"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mazon Ember" panose="020B0603020204020204"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Amazon Ember" panose="020B0603020204020204" pitchFamily="34" charset="0"/>
                <a:ea typeface="Amazon Ember" panose="020B0603020204020204" pitchFamily="34" charset="0"/>
                <a:cs typeface="Amazon Ember" panose="020B0603020204020204"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Amazon Ember" panose="020B0603020204020204" pitchFamily="34" charset="0"/>
              <a:ea typeface="Amazon Ember" panose="020B0603020204020204" pitchFamily="34" charset="0"/>
              <a:cs typeface="Amazon Ember" panose="020B0603020204020204" pitchFamily="34" charset="0"/>
            </a:endParaRPr>
          </a:p>
        </p:txBody>
      </p:sp>
      <p:sp>
        <p:nvSpPr>
          <p:cNvPr id="6" name="Date Placeholder 5"/>
          <p:cNvSpPr>
            <a:spLocks noGrp="1"/>
          </p:cNvSpPr>
          <p:nvPr>
            <p:ph type="dt" idx="1"/>
          </p:nvPr>
        </p:nvSpPr>
        <p:spPr/>
        <p:txBody>
          <a:bodyPr/>
          <a:lstStyle/>
          <a:p>
            <a:pPr marL="0" marR="0" lvl="0" indent="0" algn="r" defTabSz="1828461" rtl="0" eaLnBrk="1" fontAlgn="auto" latinLnBrk="0" hangingPunct="1">
              <a:lnSpc>
                <a:spcPct val="100000"/>
              </a:lnSpc>
              <a:spcBef>
                <a:spcPts val="0"/>
              </a:spcBef>
              <a:spcAft>
                <a:spcPts val="0"/>
              </a:spcAft>
              <a:buClrTx/>
              <a:buSzTx/>
              <a:buFontTx/>
              <a:buNone/>
              <a:tabLst/>
              <a:defRPr/>
            </a:pPr>
            <a:fld id="{4FDB9939-715B-3E4D-8328-6C827EF28093}" type="datetime8">
              <a:rPr kumimoji="0" lang="en-US" sz="1200" b="0" i="0" u="none" strike="noStrike" kern="1200" cap="none" spc="0" normalizeH="0" baseline="0" noProof="0" smtClean="0">
                <a:ln>
                  <a:noFill/>
                </a:ln>
                <a:solidFill>
                  <a:prstClr val="black"/>
                </a:solidFill>
                <a:effectLst/>
                <a:uLnTx/>
                <a:uFillTx/>
                <a:latin typeface="Amazon Ember" panose="020B0603020204020204" pitchFamily="34" charset="0"/>
                <a:ea typeface="+mn-ea"/>
                <a:cs typeface="+mn-cs"/>
              </a:rPr>
              <a:t>3/8/26 8:15 PM</a:t>
            </a:fld>
            <a:endParaRPr kumimoji="0" lang="en-US" sz="1200" b="0" i="0" u="none" strike="noStrike" kern="1200" cap="none" spc="0" normalizeH="0" baseline="0" noProof="0" dirty="0">
              <a:ln>
                <a:noFill/>
              </a:ln>
              <a:solidFill>
                <a:prstClr val="black"/>
              </a:solidFill>
              <a:effectLst/>
              <a:uLnTx/>
              <a:uFillTx/>
              <a:latin typeface="Amazon Ember" panose="020B0603020204020204"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1828461"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mazon Ember" panose="020B0603020204020204" pitchFamily="34" charset="0"/>
                <a:ea typeface="+mn-ea"/>
                <a:cs typeface="+mn-cs"/>
              </a:rPr>
              <a:pPr marL="0" marR="0" lvl="0" indent="0" algn="r" defTabSz="1828461"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mazon Ember" panose="020B0603020204020204" pitchFamily="34" charset="0"/>
              <a:ea typeface="+mn-ea"/>
              <a:cs typeface="+mn-cs"/>
            </a:endParaRPr>
          </a:p>
        </p:txBody>
      </p:sp>
    </p:spTree>
    <p:extLst>
      <p:ext uri="{BB962C8B-B14F-4D97-AF65-F5344CB8AC3E}">
        <p14:creationId xmlns:p14="http://schemas.microsoft.com/office/powerpoint/2010/main" val="2918513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a:t>Colors</a:t>
            </a:r>
          </a:p>
        </p:txBody>
      </p:sp>
      <p:sp>
        <p:nvSpPr>
          <p:cNvPr id="5" name="Footer Placeholder 4"/>
          <p:cNvSpPr>
            <a:spLocks noGrp="1"/>
          </p:cNvSpPr>
          <p:nvPr>
            <p:ph type="ftr" sz="quarter" idx="11"/>
          </p:nvPr>
        </p:nvSpPr>
        <p:spPr/>
        <p:txBody>
          <a:bodyPr/>
          <a:lstStyle/>
          <a:p>
            <a:r>
              <a:rPr lang="en-US" dirty="0"/>
              <a:t>Internal Use Only</a:t>
            </a:r>
          </a:p>
        </p:txBody>
      </p:sp>
      <p:sp>
        <p:nvSpPr>
          <p:cNvPr id="6" name="Slide Number Placeholder 5"/>
          <p:cNvSpPr>
            <a:spLocks noGrp="1"/>
          </p:cNvSpPr>
          <p:nvPr>
            <p:ph type="sldNum" sz="quarter" idx="12"/>
          </p:nvPr>
        </p:nvSpPr>
        <p:spPr/>
        <p:txBody>
          <a:bodyPr/>
          <a:lstStyle/>
          <a:p>
            <a:fld id="{877B48C0-A471-4788-8660-B2350A276549}" type="slidenum">
              <a:rPr lang="en-US" smtClean="0"/>
              <a:pPr/>
              <a:t>3</a:t>
            </a:fld>
            <a:endParaRPr lang="en-US" dirty="0"/>
          </a:p>
        </p:txBody>
      </p:sp>
      <p:sp>
        <p:nvSpPr>
          <p:cNvPr id="11" name="Slide Image Placeholder 10"/>
          <p:cNvSpPr>
            <a:spLocks noGrp="1" noRot="1" noChangeAspect="1"/>
          </p:cNvSpPr>
          <p:nvPr>
            <p:ph type="sldImg"/>
          </p:nvPr>
        </p:nvSpPr>
        <p:spPr>
          <a:xfrm>
            <a:off x="381000" y="685800"/>
            <a:ext cx="6096000" cy="3429000"/>
          </a:xfrm>
        </p:spPr>
      </p:sp>
    </p:spTree>
    <p:extLst>
      <p:ext uri="{BB962C8B-B14F-4D97-AF65-F5344CB8AC3E}">
        <p14:creationId xmlns:p14="http://schemas.microsoft.com/office/powerpoint/2010/main" val="1131990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pPr defTabSz="914099" eaLnBrk="0" hangingPunct="0"/>
            <a:r>
              <a:rPr lang="en-US" sz="400" dirty="0">
                <a:gradFill>
                  <a:gsLst>
                    <a:gs pos="0">
                      <a:prstClr val="black"/>
                    </a:gs>
                    <a:gs pos="100000">
                      <a:prstClr val="black"/>
                    </a:gs>
                  </a:gsLst>
                  <a:lin ang="5400000" scaled="0"/>
                </a:gradFill>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5608422-7494-8E4D-818A-39C9F1142C47}" type="datetime8">
              <a:rPr lang="en-US" smtClean="0"/>
              <a:t>3/8/26 8:15 PM</a:t>
            </a:fld>
            <a:endParaRPr lang="en-US" dirty="0"/>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2450860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F6B32A-F83E-AFFB-99E5-E4C620420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B91AF8-5716-378F-BF97-80581DF77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F900B-436E-F561-8879-109E0C801E7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F11E225-7621-E0CD-436E-9ABB601F617F}"/>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7781B462-4A96-A93E-F4E4-9432260B910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endParaRPr>
          </a:p>
        </p:txBody>
      </p:sp>
      <p:sp>
        <p:nvSpPr>
          <p:cNvPr id="6" name="Date Placeholder 5">
            <a:extLst>
              <a:ext uri="{FF2B5EF4-FFF2-40B4-BE49-F238E27FC236}">
                <a16:creationId xmlns:a16="http://schemas.microsoft.com/office/drawing/2014/main" id="{A7867245-E5DE-ED1C-3ED9-D2D8B8FB7AFB}"/>
              </a:ext>
            </a:extLst>
          </p:cNvPr>
          <p:cNvSpPr>
            <a:spLocks noGrp="1"/>
          </p:cNvSpPr>
          <p:nvPr>
            <p:ph type="dt" idx="1"/>
          </p:nvPr>
        </p:nvSpPr>
        <p:spPr/>
        <p:txBody>
          <a:bodyPr/>
          <a:lstStyle/>
          <a:p>
            <a:fld id="{88CF37A5-CFB0-6D48-98F4-9FD10DF97EEF}" type="datetime8">
              <a:rPr lang="en-US" smtClean="0"/>
              <a:t>3/8/26 8:15 PM</a:t>
            </a:fld>
            <a:endParaRPr lang="en-US" dirty="0"/>
          </a:p>
        </p:txBody>
      </p:sp>
      <p:sp>
        <p:nvSpPr>
          <p:cNvPr id="7" name="Slide Number Placeholder 6">
            <a:extLst>
              <a:ext uri="{FF2B5EF4-FFF2-40B4-BE49-F238E27FC236}">
                <a16:creationId xmlns:a16="http://schemas.microsoft.com/office/drawing/2014/main" id="{AC1F0C8B-4EA7-06E0-989A-E689CADABC94}"/>
              </a:ext>
            </a:extLst>
          </p:cNvPr>
          <p:cNvSpPr>
            <a:spLocks noGrp="1"/>
          </p:cNvSpPr>
          <p:nvPr>
            <p:ph type="sldNum" sz="quarter" idx="5"/>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1223548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AB7D1-533F-F5C7-3195-711C7B98BC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243AB-4423-ED63-8D41-7EFC252E5E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464BB-0453-3B1E-8394-DD26C1484B8B}"/>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A3E4A50-7D38-7C05-A9FF-86B294B8B123}"/>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F0E94F58-038F-7387-0729-0AF77DE2C61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endParaRPr>
          </a:p>
        </p:txBody>
      </p:sp>
      <p:sp>
        <p:nvSpPr>
          <p:cNvPr id="6" name="Date Placeholder 5">
            <a:extLst>
              <a:ext uri="{FF2B5EF4-FFF2-40B4-BE49-F238E27FC236}">
                <a16:creationId xmlns:a16="http://schemas.microsoft.com/office/drawing/2014/main" id="{A3B0C541-7BB5-612D-47AA-8C0765FA12D4}"/>
              </a:ext>
            </a:extLst>
          </p:cNvPr>
          <p:cNvSpPr>
            <a:spLocks noGrp="1"/>
          </p:cNvSpPr>
          <p:nvPr>
            <p:ph type="dt" idx="1"/>
          </p:nvPr>
        </p:nvSpPr>
        <p:spPr/>
        <p:txBody>
          <a:bodyPr/>
          <a:lstStyle/>
          <a:p>
            <a:fld id="{FF653AC6-7F13-EE42-BC23-C7F181273472}" type="datetime8">
              <a:rPr lang="en-US" smtClean="0"/>
              <a:t>3/8/26 8:15 PM</a:t>
            </a:fld>
            <a:endParaRPr lang="en-US" dirty="0"/>
          </a:p>
        </p:txBody>
      </p:sp>
      <p:sp>
        <p:nvSpPr>
          <p:cNvPr id="7" name="Slide Number Placeholder 6">
            <a:extLst>
              <a:ext uri="{FF2B5EF4-FFF2-40B4-BE49-F238E27FC236}">
                <a16:creationId xmlns:a16="http://schemas.microsoft.com/office/drawing/2014/main" id="{860DBA84-A93E-5193-B9BF-C44057BDEBFA}"/>
              </a:ext>
            </a:extLst>
          </p:cNvPr>
          <p:cNvSpPr>
            <a:spLocks noGrp="1"/>
          </p:cNvSpPr>
          <p:nvPr>
            <p:ph type="sldNum" sz="quarter" idx="5"/>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4067272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AD660-6CBA-A3DB-1389-183A3230C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2ED608-4653-A073-2865-CA667CE318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BADA4-2CD3-A4A5-4DDE-4987CAA8ED8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34CFD354-4B31-21AD-3F38-838682ACC728}"/>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7C212A67-F336-E3F8-446C-8F3C053E534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endParaRPr>
          </a:p>
        </p:txBody>
      </p:sp>
      <p:sp>
        <p:nvSpPr>
          <p:cNvPr id="6" name="Date Placeholder 5">
            <a:extLst>
              <a:ext uri="{FF2B5EF4-FFF2-40B4-BE49-F238E27FC236}">
                <a16:creationId xmlns:a16="http://schemas.microsoft.com/office/drawing/2014/main" id="{BEA68ABD-1AAC-B298-7BBA-DB065F1B705A}"/>
              </a:ext>
            </a:extLst>
          </p:cNvPr>
          <p:cNvSpPr>
            <a:spLocks noGrp="1"/>
          </p:cNvSpPr>
          <p:nvPr>
            <p:ph type="dt" idx="1"/>
          </p:nvPr>
        </p:nvSpPr>
        <p:spPr/>
        <p:txBody>
          <a:bodyPr/>
          <a:lstStyle/>
          <a:p>
            <a:fld id="{3F9B10B4-3192-0A4B-AD1E-D6CA20A49565}" type="datetime8">
              <a:rPr lang="en-US" smtClean="0"/>
              <a:t>3/8/26 8:15 PM</a:t>
            </a:fld>
            <a:endParaRPr lang="en-US" dirty="0"/>
          </a:p>
        </p:txBody>
      </p:sp>
      <p:sp>
        <p:nvSpPr>
          <p:cNvPr id="7" name="Slide Number Placeholder 6">
            <a:extLst>
              <a:ext uri="{FF2B5EF4-FFF2-40B4-BE49-F238E27FC236}">
                <a16:creationId xmlns:a16="http://schemas.microsoft.com/office/drawing/2014/main" id="{1AA95E04-13B6-D397-845A-5830D379D03E}"/>
              </a:ext>
            </a:extLst>
          </p:cNvPr>
          <p:cNvSpPr>
            <a:spLocks noGrp="1"/>
          </p:cNvSpPr>
          <p:nvPr>
            <p:ph type="sldNum" sz="quarter" idx="5"/>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2743076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CBB8D-A881-0391-D7FE-16FAD94C52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977E6-3BA1-57C3-78BA-B406D94C9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3CC83-6FCC-4DC5-4685-6319353EA4B8}"/>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5D35DB84-D149-554E-FF55-2A243E693BC2}"/>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5AF210E8-A035-5553-C70B-12CE0A9F573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endParaRPr>
          </a:p>
        </p:txBody>
      </p:sp>
      <p:sp>
        <p:nvSpPr>
          <p:cNvPr id="6" name="Date Placeholder 5">
            <a:extLst>
              <a:ext uri="{FF2B5EF4-FFF2-40B4-BE49-F238E27FC236}">
                <a16:creationId xmlns:a16="http://schemas.microsoft.com/office/drawing/2014/main" id="{91AF62EE-E9C8-30AE-B731-2D52CC5AF2B5}"/>
              </a:ext>
            </a:extLst>
          </p:cNvPr>
          <p:cNvSpPr>
            <a:spLocks noGrp="1"/>
          </p:cNvSpPr>
          <p:nvPr>
            <p:ph type="dt" idx="1"/>
          </p:nvPr>
        </p:nvSpPr>
        <p:spPr/>
        <p:txBody>
          <a:bodyPr/>
          <a:lstStyle/>
          <a:p>
            <a:fld id="{038E18C5-7E24-0748-A124-D464E16702DA}" type="datetime8">
              <a:rPr lang="en-US" smtClean="0"/>
              <a:t>3/8/26 8:15 PM</a:t>
            </a:fld>
            <a:endParaRPr lang="en-US" dirty="0"/>
          </a:p>
        </p:txBody>
      </p:sp>
      <p:sp>
        <p:nvSpPr>
          <p:cNvPr id="7" name="Slide Number Placeholder 6">
            <a:extLst>
              <a:ext uri="{FF2B5EF4-FFF2-40B4-BE49-F238E27FC236}">
                <a16:creationId xmlns:a16="http://schemas.microsoft.com/office/drawing/2014/main" id="{ED8A8933-C6AD-F99C-2E8B-DC2C2FBFDEBD}"/>
              </a:ext>
            </a:extLst>
          </p:cNvPr>
          <p:cNvSpPr>
            <a:spLocks noGrp="1"/>
          </p:cNvSpPr>
          <p:nvPr>
            <p:ph type="sldNum" sz="quarter" idx="5"/>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1930369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89772-44C2-93A5-77B5-CC605A0C4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75EB0-AA10-3633-F9D6-86BCBA8D19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D6F8D-A61F-E9B9-6605-2BC3825828B9}"/>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DF8E1E9C-4354-9BE5-AC0A-9A0BEDEC2003}"/>
              </a:ext>
            </a:extLst>
          </p:cNvPr>
          <p:cNvSpPr>
            <a:spLocks noGrp="1"/>
          </p:cNvSpPr>
          <p:nvPr>
            <p:ph type="hdr" sz="quarter"/>
          </p:nvPr>
        </p:nvSpPr>
        <p:spPr/>
        <p:txBody>
          <a:bodyPr/>
          <a:lstStyle/>
          <a:p>
            <a:endParaRPr lang="en-US" dirty="0"/>
          </a:p>
        </p:txBody>
      </p:sp>
      <p:sp>
        <p:nvSpPr>
          <p:cNvPr id="5" name="Footer Placeholder 4">
            <a:extLst>
              <a:ext uri="{FF2B5EF4-FFF2-40B4-BE49-F238E27FC236}">
                <a16:creationId xmlns:a16="http://schemas.microsoft.com/office/drawing/2014/main" id="{12F14C41-7A3A-753D-8344-CD9D38B73536}"/>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endParaRPr>
          </a:p>
        </p:txBody>
      </p:sp>
      <p:sp>
        <p:nvSpPr>
          <p:cNvPr id="6" name="Date Placeholder 5">
            <a:extLst>
              <a:ext uri="{FF2B5EF4-FFF2-40B4-BE49-F238E27FC236}">
                <a16:creationId xmlns:a16="http://schemas.microsoft.com/office/drawing/2014/main" id="{88B76DB3-6D1E-12A6-7FE4-E6330B5ABE4D}"/>
              </a:ext>
            </a:extLst>
          </p:cNvPr>
          <p:cNvSpPr>
            <a:spLocks noGrp="1"/>
          </p:cNvSpPr>
          <p:nvPr>
            <p:ph type="dt" idx="1"/>
          </p:nvPr>
        </p:nvSpPr>
        <p:spPr/>
        <p:txBody>
          <a:bodyPr/>
          <a:lstStyle/>
          <a:p>
            <a:fld id="{2ED76A42-1B65-B848-9D4A-E9507DEB109B}" type="datetime8">
              <a:rPr lang="en-US" smtClean="0"/>
              <a:t>3/8/26 8:15 PM</a:t>
            </a:fld>
            <a:endParaRPr lang="en-US" dirty="0"/>
          </a:p>
        </p:txBody>
      </p:sp>
      <p:sp>
        <p:nvSpPr>
          <p:cNvPr id="7" name="Slide Number Placeholder 6">
            <a:extLst>
              <a:ext uri="{FF2B5EF4-FFF2-40B4-BE49-F238E27FC236}">
                <a16:creationId xmlns:a16="http://schemas.microsoft.com/office/drawing/2014/main" id="{6D6C4FDA-7EF5-6F71-39EE-3AEE3C4A47B6}"/>
              </a:ext>
            </a:extLst>
          </p:cNvPr>
          <p:cNvSpPr>
            <a:spLocks noGrp="1"/>
          </p:cNvSpPr>
          <p:nvPr>
            <p:ph type="sldNum" sz="quarter" idx="5"/>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549170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68544E-70C6-7645-AC24-CBA6139EDBA1}"/>
              </a:ext>
            </a:extLst>
          </p:cNvPr>
          <p:cNvSpPr>
            <a:spLocks noGrp="1"/>
          </p:cNvSpPr>
          <p:nvPr>
            <p:ph type="body" sz="quarter" idx="21" hasCustomPrompt="1"/>
          </p:nvPr>
        </p:nvSpPr>
        <p:spPr>
          <a:xfrm>
            <a:off x="1016003" y="5276850"/>
            <a:ext cx="10516969" cy="4673600"/>
          </a:xfrm>
        </p:spPr>
        <p:txBody>
          <a:bodyPr/>
          <a:lstStyle>
            <a:lvl1pPr>
              <a:defRPr b="1">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en-US" dirty="0"/>
              <a:t>Headline</a:t>
            </a:r>
          </a:p>
          <a:p>
            <a:pPr lvl="3"/>
            <a:r>
              <a:rPr lang="en-US" dirty="0" err="1"/>
              <a:t>Subheadline</a:t>
            </a:r>
            <a:endParaRPr lang="en-US" dirty="0"/>
          </a:p>
        </p:txBody>
      </p:sp>
      <p:sp>
        <p:nvSpPr>
          <p:cNvPr id="9" name="Text Placeholder 8">
            <a:extLst>
              <a:ext uri="{FF2B5EF4-FFF2-40B4-BE49-F238E27FC236}">
                <a16:creationId xmlns:a16="http://schemas.microsoft.com/office/drawing/2014/main" id="{414294B2-06DF-896D-A77C-6FD2D26C447B}"/>
              </a:ext>
            </a:extLst>
          </p:cNvPr>
          <p:cNvSpPr>
            <a:spLocks noGrp="1"/>
          </p:cNvSpPr>
          <p:nvPr>
            <p:ph type="body" sz="quarter" idx="22" hasCustomPrompt="1"/>
          </p:nvPr>
        </p:nvSpPr>
        <p:spPr>
          <a:xfrm>
            <a:off x="18074941" y="12897614"/>
            <a:ext cx="5328344" cy="406400"/>
          </a:xfrm>
        </p:spPr>
        <p:txBody>
          <a:bodyPr/>
          <a:lstStyle>
            <a:lvl1pPr algn="r">
              <a:lnSpc>
                <a:spcPts val="3200"/>
              </a:lnSpc>
              <a:spcAft>
                <a:spcPts val="0"/>
              </a:spcAft>
              <a:defRPr sz="2000" b="1" spc="0">
                <a:solidFill>
                  <a:schemeClr val="accent4"/>
                </a:solidFill>
                <a:latin typeface="Ember Modern Display" panose="020B0503020204020204" pitchFamily="34" charset="0"/>
                <a:ea typeface="Amazon Ember" panose="020B0603020204020204" pitchFamily="34" charset="0"/>
                <a:cs typeface="Amazon Ember" panose="020B0603020204020204"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vl6pPr algn="r">
              <a:defRPr>
                <a:solidFill>
                  <a:schemeClr val="accent4"/>
                </a:solidFill>
              </a:defRPr>
            </a:lvl6pPr>
            <a:lvl8pPr algn="r">
              <a:lnSpc>
                <a:spcPts val="3200"/>
              </a:lnSpc>
              <a:defRPr sz="1600">
                <a:solidFill>
                  <a:schemeClr val="accent4"/>
                </a:solidFill>
                <a:latin typeface="Amazon Ember Display" panose="020F0603020204020204" pitchFamily="34" charset="0"/>
                <a:ea typeface="Amazon Ember Display" panose="020F0603020204020204" pitchFamily="34" charset="0"/>
                <a:cs typeface="Amazon Ember Display" panose="020F0603020204020204" pitchFamily="34" charset="0"/>
              </a:defRPr>
            </a:lvl8pPr>
          </a:lstStyle>
          <a:p>
            <a:pPr lvl="0"/>
            <a:r>
              <a:rPr lang="en-US" dirty="0"/>
              <a:t>Version xx</a:t>
            </a:r>
          </a:p>
        </p:txBody>
      </p:sp>
      <p:pic>
        <p:nvPicPr>
          <p:cNvPr id="5" name="Graphic 4">
            <a:extLst>
              <a:ext uri="{FF2B5EF4-FFF2-40B4-BE49-F238E27FC236}">
                <a16:creationId xmlns:a16="http://schemas.microsoft.com/office/drawing/2014/main" id="{5C82C23C-EF06-EF3D-0A96-4464F268FB2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6000" y="12213003"/>
            <a:ext cx="1447583" cy="379046"/>
          </a:xfrm>
          <a:prstGeom prst="rect">
            <a:avLst/>
          </a:prstGeom>
        </p:spPr>
      </p:pic>
      <p:sp>
        <p:nvSpPr>
          <p:cNvPr id="2" name="Footer Placeholder 1">
            <a:extLst>
              <a:ext uri="{FF2B5EF4-FFF2-40B4-BE49-F238E27FC236}">
                <a16:creationId xmlns:a16="http://schemas.microsoft.com/office/drawing/2014/main" id="{62D5E776-06FB-E82E-0737-1255F1233D09}"/>
              </a:ext>
            </a:extLst>
          </p:cNvPr>
          <p:cNvSpPr>
            <a:spLocks noGrp="1"/>
          </p:cNvSpPr>
          <p:nvPr>
            <p:ph type="ftr" sz="quarter" idx="23"/>
          </p:nvPr>
        </p:nvSpPr>
        <p:spPr/>
        <p:txBody>
          <a:bodyPr/>
          <a:lstStyle>
            <a:lvl1pPr>
              <a:defRPr>
                <a:solidFill>
                  <a:schemeClr val="bg1"/>
                </a:solidFill>
              </a:defRPr>
            </a:lvl1pPr>
          </a:lstStyle>
          <a:p>
            <a:r>
              <a:rPr lang="en-US"/>
              <a:t>CAMPAIGN OR PROGRAM NAME</a:t>
            </a:r>
            <a:endParaRPr lang="en-US" dirty="0"/>
          </a:p>
        </p:txBody>
      </p:sp>
    </p:spTree>
    <p:extLst>
      <p:ext uri="{BB962C8B-B14F-4D97-AF65-F5344CB8AC3E}">
        <p14:creationId xmlns:p14="http://schemas.microsoft.com/office/powerpoint/2010/main" val="926271423"/>
      </p:ext>
    </p:extLst>
  </p:cSld>
  <p:clrMapOvr>
    <a:masterClrMapping/>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ext + 1 Image (Base)">
    <p:bg>
      <p:bgPr>
        <a:solidFill>
          <a:schemeClr val="tx1"/>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FB56B1F-F752-7196-B1C7-BFA306A79561}"/>
              </a:ext>
            </a:extLst>
          </p:cNvPr>
          <p:cNvSpPr>
            <a:spLocks noGrp="1"/>
          </p:cNvSpPr>
          <p:nvPr>
            <p:ph type="pic" sz="quarter" idx="26" hasCustomPrompt="1"/>
          </p:nvPr>
        </p:nvSpPr>
        <p:spPr>
          <a:xfrm>
            <a:off x="12396787" y="0"/>
            <a:ext cx="11990387" cy="13716000"/>
          </a:xfrm>
          <a:solidFill>
            <a:schemeClr val="accent3"/>
          </a:solidFill>
        </p:spPr>
        <p:txBody>
          <a:bodyPr/>
          <a:lstStyle>
            <a:lvl1pPr algn="ctr">
              <a:defRPr sz="5600">
                <a:solidFill>
                  <a:schemeClr val="tx1"/>
                </a:solidFill>
              </a:defRPr>
            </a:lvl1pPr>
          </a:lstStyle>
          <a:p>
            <a:r>
              <a:rPr lang="en-US" dirty="0"/>
              <a:t>Click to insert picture</a:t>
            </a:r>
          </a:p>
        </p:txBody>
      </p:sp>
      <p:sp>
        <p:nvSpPr>
          <p:cNvPr id="5" name="Footer Placeholder 4">
            <a:extLst>
              <a:ext uri="{FF2B5EF4-FFF2-40B4-BE49-F238E27FC236}">
                <a16:creationId xmlns:a16="http://schemas.microsoft.com/office/drawing/2014/main" id="{37E1C7F3-FA03-5B2C-271D-EB8D920D905F}"/>
              </a:ext>
            </a:extLst>
          </p:cNvPr>
          <p:cNvSpPr>
            <a:spLocks noGrp="1"/>
          </p:cNvSpPr>
          <p:nvPr>
            <p:ph type="ftr" sz="quarter" idx="27"/>
          </p:nvPr>
        </p:nvSpPr>
        <p:spPr>
          <a:xfrm>
            <a:off x="1016000" y="909345"/>
            <a:ext cx="10270309" cy="923510"/>
          </a:xfrm>
        </p:spPr>
        <p:txBody>
          <a:bodyPr/>
          <a:lstStyle>
            <a:lvl1pPr>
              <a:defRPr>
                <a:solidFill>
                  <a:schemeClr val="bg1"/>
                </a:solidFill>
              </a:defRPr>
            </a:lvl1pPr>
          </a:lstStyle>
          <a:p>
            <a:r>
              <a:rPr lang="en-US"/>
              <a:t>CAMPAIGN OR PROGRAM NAME</a:t>
            </a:r>
            <a:endParaRPr lang="en-US" dirty="0"/>
          </a:p>
        </p:txBody>
      </p:sp>
      <p:sp>
        <p:nvSpPr>
          <p:cNvPr id="2" name="Text Placeholder 3">
            <a:extLst>
              <a:ext uri="{FF2B5EF4-FFF2-40B4-BE49-F238E27FC236}">
                <a16:creationId xmlns:a16="http://schemas.microsoft.com/office/drawing/2014/main" id="{6273B596-3311-34A5-A827-EC3E2FB32D2A}"/>
              </a:ext>
            </a:extLst>
          </p:cNvPr>
          <p:cNvSpPr>
            <a:spLocks noGrp="1"/>
          </p:cNvSpPr>
          <p:nvPr>
            <p:ph type="body" sz="quarter" idx="24" hasCustomPrompt="1"/>
          </p:nvPr>
        </p:nvSpPr>
        <p:spPr>
          <a:xfrm>
            <a:off x="1017587" y="2110376"/>
            <a:ext cx="10268722" cy="10665139"/>
          </a:xfrm>
        </p:spPr>
        <p:txBody>
          <a:bodyPr/>
          <a:lstStyle>
            <a:lvl1pPr>
              <a:defRPr>
                <a:solidFill>
                  <a:schemeClr val="bg1"/>
                </a:solidFill>
              </a:defRPr>
            </a:lvl1pPr>
            <a:lvl2pPr>
              <a:defRPr>
                <a:solidFill>
                  <a:schemeClr val="bg1"/>
                </a:solidFill>
              </a:defRPr>
            </a:lvl2pPr>
            <a:lvl3pPr marL="0" indent="0">
              <a:buClr>
                <a:schemeClr val="bg1"/>
              </a:buClr>
              <a:buFont typeface="Arial" panose="020B0604020202020204" pitchFamily="34" charset="0"/>
              <a:buNone/>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3482843823"/>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77" userDrawn="1">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ext + 1 Image (Base)">
    <p:bg>
      <p:bgPr>
        <a:solidFill>
          <a:schemeClr val="bg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3B00AAA-2DCF-FC6C-53D5-C34486BB9943}"/>
              </a:ext>
            </a:extLst>
          </p:cNvPr>
          <p:cNvSpPr>
            <a:spLocks noGrp="1"/>
          </p:cNvSpPr>
          <p:nvPr>
            <p:ph type="pic" sz="quarter" idx="26" hasCustomPrompt="1"/>
          </p:nvPr>
        </p:nvSpPr>
        <p:spPr>
          <a:xfrm>
            <a:off x="12292664" y="992888"/>
            <a:ext cx="5421758" cy="575240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2" name="Picture Placeholder 9">
            <a:extLst>
              <a:ext uri="{FF2B5EF4-FFF2-40B4-BE49-F238E27FC236}">
                <a16:creationId xmlns:a16="http://schemas.microsoft.com/office/drawing/2014/main" id="{D5DEE075-1E52-B71C-6C07-65E639724AD4}"/>
              </a:ext>
            </a:extLst>
          </p:cNvPr>
          <p:cNvSpPr>
            <a:spLocks noGrp="1"/>
          </p:cNvSpPr>
          <p:nvPr>
            <p:ph type="pic" sz="quarter" idx="27" hasCustomPrompt="1"/>
          </p:nvPr>
        </p:nvSpPr>
        <p:spPr>
          <a:xfrm>
            <a:off x="17958592" y="992887"/>
            <a:ext cx="5421758" cy="575240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12292664" y="6958405"/>
            <a:ext cx="5421758" cy="575240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4" name="Picture Placeholder 9">
            <a:extLst>
              <a:ext uri="{FF2B5EF4-FFF2-40B4-BE49-F238E27FC236}">
                <a16:creationId xmlns:a16="http://schemas.microsoft.com/office/drawing/2014/main" id="{71D676F6-4E3E-CBDD-E3B0-DE9457A21136}"/>
              </a:ext>
            </a:extLst>
          </p:cNvPr>
          <p:cNvSpPr>
            <a:spLocks noGrp="1"/>
          </p:cNvSpPr>
          <p:nvPr>
            <p:ph type="pic" sz="quarter" idx="29" hasCustomPrompt="1"/>
          </p:nvPr>
        </p:nvSpPr>
        <p:spPr>
          <a:xfrm>
            <a:off x="17958592" y="6958404"/>
            <a:ext cx="5421758" cy="575240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7" name="Footer Placeholder 6">
            <a:extLst>
              <a:ext uri="{FF2B5EF4-FFF2-40B4-BE49-F238E27FC236}">
                <a16:creationId xmlns:a16="http://schemas.microsoft.com/office/drawing/2014/main" id="{FAFA06BA-02E3-1350-B325-DF93DFF3C5D2}"/>
              </a:ext>
            </a:extLst>
          </p:cNvPr>
          <p:cNvSpPr>
            <a:spLocks noGrp="1"/>
          </p:cNvSpPr>
          <p:nvPr>
            <p:ph type="ftr" sz="quarter" idx="30"/>
          </p:nvPr>
        </p:nvSpPr>
        <p:spPr>
          <a:xfrm>
            <a:off x="1016000" y="909345"/>
            <a:ext cx="10279954" cy="923510"/>
          </a:xfrm>
        </p:spPr>
        <p:txBody>
          <a:bodyPr/>
          <a:lstStyle/>
          <a:p>
            <a:r>
              <a:rPr lang="en-US"/>
              <a:t>CAMPAIGN OR PROGRAM NAME</a:t>
            </a:r>
            <a:endParaRPr lang="en-US" dirty="0"/>
          </a:p>
        </p:txBody>
      </p:sp>
      <p:sp>
        <p:nvSpPr>
          <p:cNvPr id="9" name="Text Placeholder 3">
            <a:extLst>
              <a:ext uri="{FF2B5EF4-FFF2-40B4-BE49-F238E27FC236}">
                <a16:creationId xmlns:a16="http://schemas.microsoft.com/office/drawing/2014/main" id="{0464E73C-3BD6-458A-D950-68AE9B0E3536}"/>
              </a:ext>
            </a:extLst>
          </p:cNvPr>
          <p:cNvSpPr>
            <a:spLocks noGrp="1"/>
          </p:cNvSpPr>
          <p:nvPr>
            <p:ph type="body" sz="quarter" idx="24" hasCustomPrompt="1"/>
          </p:nvPr>
        </p:nvSpPr>
        <p:spPr>
          <a:xfrm>
            <a:off x="1017587" y="2110376"/>
            <a:ext cx="10268722" cy="10665139"/>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solidFill>
                  <a:schemeClr val="tx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950777756"/>
      </p:ext>
    </p:extLst>
  </p:cSld>
  <p:clrMapOvr>
    <a:masterClrMapping/>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4_Text + 1 Image (Base)">
    <p:bg>
      <p:bgPr>
        <a:solidFill>
          <a:schemeClr val="bg1"/>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71D676F6-4E3E-CBDD-E3B0-DE9457A21136}"/>
              </a:ext>
            </a:extLst>
          </p:cNvPr>
          <p:cNvSpPr>
            <a:spLocks noGrp="1"/>
          </p:cNvSpPr>
          <p:nvPr>
            <p:ph type="pic" sz="quarter" idx="29" hasCustomPrompt="1"/>
          </p:nvPr>
        </p:nvSpPr>
        <p:spPr>
          <a:xfrm>
            <a:off x="17958592" y="5007429"/>
            <a:ext cx="5421758" cy="7703383"/>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8" name="Picture Placeholder 9">
            <a:extLst>
              <a:ext uri="{FF2B5EF4-FFF2-40B4-BE49-F238E27FC236}">
                <a16:creationId xmlns:a16="http://schemas.microsoft.com/office/drawing/2014/main" id="{03B00AAA-2DCF-FC6C-53D5-C34486BB9943}"/>
              </a:ext>
            </a:extLst>
          </p:cNvPr>
          <p:cNvSpPr>
            <a:spLocks noGrp="1"/>
          </p:cNvSpPr>
          <p:nvPr>
            <p:ph type="pic" sz="quarter" idx="26" hasCustomPrompt="1"/>
          </p:nvPr>
        </p:nvSpPr>
        <p:spPr>
          <a:xfrm>
            <a:off x="12292664" y="992888"/>
            <a:ext cx="5421758" cy="7281333"/>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2" name="Picture Placeholder 9">
            <a:extLst>
              <a:ext uri="{FF2B5EF4-FFF2-40B4-BE49-F238E27FC236}">
                <a16:creationId xmlns:a16="http://schemas.microsoft.com/office/drawing/2014/main" id="{D5DEE075-1E52-B71C-6C07-65E639724AD4}"/>
              </a:ext>
            </a:extLst>
          </p:cNvPr>
          <p:cNvSpPr>
            <a:spLocks noGrp="1"/>
          </p:cNvSpPr>
          <p:nvPr>
            <p:ph type="pic" sz="quarter" idx="27" hasCustomPrompt="1"/>
          </p:nvPr>
        </p:nvSpPr>
        <p:spPr>
          <a:xfrm>
            <a:off x="17958592" y="992887"/>
            <a:ext cx="5421758" cy="376141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12292664" y="8545212"/>
            <a:ext cx="5421758" cy="4165600"/>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7" name="Footer Placeholder 6">
            <a:extLst>
              <a:ext uri="{FF2B5EF4-FFF2-40B4-BE49-F238E27FC236}">
                <a16:creationId xmlns:a16="http://schemas.microsoft.com/office/drawing/2014/main" id="{FAFA06BA-02E3-1350-B325-DF93DFF3C5D2}"/>
              </a:ext>
            </a:extLst>
          </p:cNvPr>
          <p:cNvSpPr>
            <a:spLocks noGrp="1"/>
          </p:cNvSpPr>
          <p:nvPr>
            <p:ph type="ftr" sz="quarter" idx="30"/>
          </p:nvPr>
        </p:nvSpPr>
        <p:spPr>
          <a:xfrm>
            <a:off x="1016000" y="909345"/>
            <a:ext cx="10279954" cy="923510"/>
          </a:xfrm>
        </p:spPr>
        <p:txBody>
          <a:bodyPr/>
          <a:lstStyle/>
          <a:p>
            <a:r>
              <a:rPr lang="en-US"/>
              <a:t>CAMPAIGN OR PROGRAM NAME</a:t>
            </a:r>
            <a:endParaRPr lang="en-US" dirty="0"/>
          </a:p>
        </p:txBody>
      </p:sp>
      <p:sp>
        <p:nvSpPr>
          <p:cNvPr id="9" name="Text Placeholder 3">
            <a:extLst>
              <a:ext uri="{FF2B5EF4-FFF2-40B4-BE49-F238E27FC236}">
                <a16:creationId xmlns:a16="http://schemas.microsoft.com/office/drawing/2014/main" id="{0464E73C-3BD6-458A-D950-68AE9B0E3536}"/>
              </a:ext>
            </a:extLst>
          </p:cNvPr>
          <p:cNvSpPr>
            <a:spLocks noGrp="1"/>
          </p:cNvSpPr>
          <p:nvPr>
            <p:ph type="body" sz="quarter" idx="24" hasCustomPrompt="1"/>
          </p:nvPr>
        </p:nvSpPr>
        <p:spPr>
          <a:xfrm>
            <a:off x="1017587" y="2110376"/>
            <a:ext cx="10268722" cy="10665139"/>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solidFill>
                  <a:schemeClr val="tx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1530946197"/>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Text + 1 Image (Base)">
    <p:bg>
      <p:bgPr>
        <a:solidFill>
          <a:schemeClr val="accent1"/>
        </a:solidFill>
        <a:effectLst/>
      </p:bgPr>
    </p:bg>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71D676F6-4E3E-CBDD-E3B0-DE9457A21136}"/>
              </a:ext>
            </a:extLst>
          </p:cNvPr>
          <p:cNvSpPr>
            <a:spLocks noGrp="1"/>
          </p:cNvSpPr>
          <p:nvPr>
            <p:ph type="pic" sz="quarter" idx="29" hasCustomPrompt="1"/>
          </p:nvPr>
        </p:nvSpPr>
        <p:spPr>
          <a:xfrm>
            <a:off x="17958592" y="5007429"/>
            <a:ext cx="5421758" cy="7703383"/>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8" name="Picture Placeholder 9">
            <a:extLst>
              <a:ext uri="{FF2B5EF4-FFF2-40B4-BE49-F238E27FC236}">
                <a16:creationId xmlns:a16="http://schemas.microsoft.com/office/drawing/2014/main" id="{03B00AAA-2DCF-FC6C-53D5-C34486BB9943}"/>
              </a:ext>
            </a:extLst>
          </p:cNvPr>
          <p:cNvSpPr>
            <a:spLocks noGrp="1"/>
          </p:cNvSpPr>
          <p:nvPr>
            <p:ph type="pic" sz="quarter" idx="26" hasCustomPrompt="1"/>
          </p:nvPr>
        </p:nvSpPr>
        <p:spPr>
          <a:xfrm>
            <a:off x="12292664" y="992888"/>
            <a:ext cx="5421758" cy="7281333"/>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2" name="Picture Placeholder 9">
            <a:extLst>
              <a:ext uri="{FF2B5EF4-FFF2-40B4-BE49-F238E27FC236}">
                <a16:creationId xmlns:a16="http://schemas.microsoft.com/office/drawing/2014/main" id="{D5DEE075-1E52-B71C-6C07-65E639724AD4}"/>
              </a:ext>
            </a:extLst>
          </p:cNvPr>
          <p:cNvSpPr>
            <a:spLocks noGrp="1"/>
          </p:cNvSpPr>
          <p:nvPr>
            <p:ph type="pic" sz="quarter" idx="27" hasCustomPrompt="1"/>
          </p:nvPr>
        </p:nvSpPr>
        <p:spPr>
          <a:xfrm>
            <a:off x="17958592" y="992887"/>
            <a:ext cx="5421758" cy="376141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12292664" y="8545212"/>
            <a:ext cx="5421758" cy="4165600"/>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7" name="Footer Placeholder 6">
            <a:extLst>
              <a:ext uri="{FF2B5EF4-FFF2-40B4-BE49-F238E27FC236}">
                <a16:creationId xmlns:a16="http://schemas.microsoft.com/office/drawing/2014/main" id="{FAFA06BA-02E3-1350-B325-DF93DFF3C5D2}"/>
              </a:ext>
            </a:extLst>
          </p:cNvPr>
          <p:cNvSpPr>
            <a:spLocks noGrp="1"/>
          </p:cNvSpPr>
          <p:nvPr>
            <p:ph type="ftr" sz="quarter" idx="30"/>
          </p:nvPr>
        </p:nvSpPr>
        <p:spPr>
          <a:xfrm>
            <a:off x="1016000" y="909345"/>
            <a:ext cx="10279954" cy="923510"/>
          </a:xfrm>
        </p:spPr>
        <p:txBody>
          <a:bodyPr/>
          <a:lstStyle>
            <a:lvl1pPr>
              <a:defRPr>
                <a:solidFill>
                  <a:schemeClr val="bg1"/>
                </a:solidFill>
              </a:defRPr>
            </a:lvl1pPr>
          </a:lstStyle>
          <a:p>
            <a:r>
              <a:rPr lang="en-US"/>
              <a:t>CAMPAIGN OR PROGRAM NAME</a:t>
            </a:r>
            <a:endParaRPr lang="en-US" dirty="0"/>
          </a:p>
        </p:txBody>
      </p:sp>
      <p:sp>
        <p:nvSpPr>
          <p:cNvPr id="9" name="Text Placeholder 3">
            <a:extLst>
              <a:ext uri="{FF2B5EF4-FFF2-40B4-BE49-F238E27FC236}">
                <a16:creationId xmlns:a16="http://schemas.microsoft.com/office/drawing/2014/main" id="{0464E73C-3BD6-458A-D950-68AE9B0E3536}"/>
              </a:ext>
            </a:extLst>
          </p:cNvPr>
          <p:cNvSpPr>
            <a:spLocks noGrp="1"/>
          </p:cNvSpPr>
          <p:nvPr>
            <p:ph type="body" sz="quarter" idx="24" hasCustomPrompt="1"/>
          </p:nvPr>
        </p:nvSpPr>
        <p:spPr>
          <a:xfrm>
            <a:off x="1017587" y="2110376"/>
            <a:ext cx="10268722" cy="10665139"/>
          </a:xfrm>
        </p:spPr>
        <p:txBody>
          <a:bodyPr/>
          <a:lstStyle>
            <a:lvl1pPr>
              <a:defRPr>
                <a:solidFill>
                  <a:schemeClr val="bg1"/>
                </a:solidFill>
              </a:defRPr>
            </a:lvl1pPr>
            <a:lvl2pPr>
              <a:defRPr>
                <a:solidFill>
                  <a:schemeClr val="tx1"/>
                </a:solidFill>
              </a:defRPr>
            </a:lvl2pPr>
            <a:lvl3pPr marL="0" indent="0">
              <a:buClr>
                <a:schemeClr val="tx1"/>
              </a:buClr>
              <a:buFont typeface="Arial" panose="020B0604020202020204" pitchFamily="34" charset="0"/>
              <a:buNone/>
              <a:defRPr>
                <a:solidFill>
                  <a:schemeClr val="bg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636952823"/>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ext + 1 Image (Base)">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3B00AAA-2DCF-FC6C-53D5-C34486BB9943}"/>
              </a:ext>
            </a:extLst>
          </p:cNvPr>
          <p:cNvSpPr>
            <a:spLocks noGrp="1"/>
          </p:cNvSpPr>
          <p:nvPr>
            <p:ph type="pic" sz="quarter" idx="26" hasCustomPrompt="1"/>
          </p:nvPr>
        </p:nvSpPr>
        <p:spPr>
          <a:xfrm>
            <a:off x="12292664" y="992888"/>
            <a:ext cx="5421758" cy="5752407"/>
          </a:xfrm>
          <a:prstGeom prst="roundRect">
            <a:avLst>
              <a:gd name="adj" fmla="val 7468"/>
            </a:avLst>
          </a:prstGeom>
          <a:solidFill>
            <a:schemeClr val="accent3"/>
          </a:solidFill>
        </p:spPr>
        <p:txBody>
          <a:bodyPr/>
          <a:lstStyle>
            <a:lvl1pPr algn="ctr">
              <a:defRPr sz="4000">
                <a:solidFill>
                  <a:schemeClr val="tx1"/>
                </a:solidFill>
              </a:defRPr>
            </a:lvl1pPr>
          </a:lstStyle>
          <a:p>
            <a:r>
              <a:rPr lang="en-US" dirty="0"/>
              <a:t>Click to insert picture</a:t>
            </a:r>
          </a:p>
        </p:txBody>
      </p:sp>
      <p:sp>
        <p:nvSpPr>
          <p:cNvPr id="12" name="Picture Placeholder 9">
            <a:extLst>
              <a:ext uri="{FF2B5EF4-FFF2-40B4-BE49-F238E27FC236}">
                <a16:creationId xmlns:a16="http://schemas.microsoft.com/office/drawing/2014/main" id="{D5DEE075-1E52-B71C-6C07-65E639724AD4}"/>
              </a:ext>
            </a:extLst>
          </p:cNvPr>
          <p:cNvSpPr>
            <a:spLocks noGrp="1"/>
          </p:cNvSpPr>
          <p:nvPr>
            <p:ph type="pic" sz="quarter" idx="27" hasCustomPrompt="1"/>
          </p:nvPr>
        </p:nvSpPr>
        <p:spPr>
          <a:xfrm>
            <a:off x="17958592" y="992887"/>
            <a:ext cx="5421758" cy="5752407"/>
          </a:xfrm>
          <a:prstGeom prst="roundRect">
            <a:avLst>
              <a:gd name="adj" fmla="val 7468"/>
            </a:avLst>
          </a:prstGeom>
          <a:solidFill>
            <a:schemeClr val="accent3"/>
          </a:solidFill>
        </p:spPr>
        <p:txBody>
          <a:bodyPr/>
          <a:lstStyle>
            <a:lvl1pPr algn="ctr">
              <a:defRPr sz="4000">
                <a:solidFill>
                  <a:schemeClr val="tx1"/>
                </a:solidFill>
              </a:defRPr>
            </a:lvl1pPr>
          </a:lstStyle>
          <a:p>
            <a:r>
              <a:rPr lang="en-US" dirty="0"/>
              <a:t>Click to insert picture</a:t>
            </a:r>
          </a:p>
        </p:txBody>
      </p:sp>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12292664" y="6958405"/>
            <a:ext cx="5421758" cy="5752407"/>
          </a:xfrm>
          <a:prstGeom prst="roundRect">
            <a:avLst>
              <a:gd name="adj" fmla="val 7468"/>
            </a:avLst>
          </a:prstGeom>
          <a:solidFill>
            <a:schemeClr val="accent3"/>
          </a:solidFill>
        </p:spPr>
        <p:txBody>
          <a:bodyPr/>
          <a:lstStyle>
            <a:lvl1pPr algn="ctr">
              <a:defRPr sz="4000">
                <a:solidFill>
                  <a:schemeClr val="tx1"/>
                </a:solidFill>
              </a:defRPr>
            </a:lvl1pPr>
          </a:lstStyle>
          <a:p>
            <a:r>
              <a:rPr lang="en-US" dirty="0"/>
              <a:t>Click to insert picture</a:t>
            </a:r>
          </a:p>
        </p:txBody>
      </p:sp>
      <p:sp>
        <p:nvSpPr>
          <p:cNvPr id="14" name="Picture Placeholder 9">
            <a:extLst>
              <a:ext uri="{FF2B5EF4-FFF2-40B4-BE49-F238E27FC236}">
                <a16:creationId xmlns:a16="http://schemas.microsoft.com/office/drawing/2014/main" id="{71D676F6-4E3E-CBDD-E3B0-DE9457A21136}"/>
              </a:ext>
            </a:extLst>
          </p:cNvPr>
          <p:cNvSpPr>
            <a:spLocks noGrp="1"/>
          </p:cNvSpPr>
          <p:nvPr>
            <p:ph type="pic" sz="quarter" idx="29" hasCustomPrompt="1"/>
          </p:nvPr>
        </p:nvSpPr>
        <p:spPr>
          <a:xfrm>
            <a:off x="17958592" y="6958404"/>
            <a:ext cx="5421758" cy="5752407"/>
          </a:xfrm>
          <a:prstGeom prst="roundRect">
            <a:avLst>
              <a:gd name="adj" fmla="val 7468"/>
            </a:avLst>
          </a:prstGeom>
          <a:solidFill>
            <a:schemeClr val="accent3"/>
          </a:solidFill>
        </p:spPr>
        <p:txBody>
          <a:bodyPr/>
          <a:lstStyle>
            <a:lvl1pPr algn="ctr">
              <a:defRPr sz="4000">
                <a:solidFill>
                  <a:schemeClr val="tx1"/>
                </a:solidFill>
              </a:defRPr>
            </a:lvl1pPr>
          </a:lstStyle>
          <a:p>
            <a:r>
              <a:rPr lang="en-US" dirty="0"/>
              <a:t>Click to insert picture</a:t>
            </a:r>
          </a:p>
        </p:txBody>
      </p:sp>
      <p:sp>
        <p:nvSpPr>
          <p:cNvPr id="7" name="Footer Placeholder 6">
            <a:extLst>
              <a:ext uri="{FF2B5EF4-FFF2-40B4-BE49-F238E27FC236}">
                <a16:creationId xmlns:a16="http://schemas.microsoft.com/office/drawing/2014/main" id="{FAFA06BA-02E3-1350-B325-DF93DFF3C5D2}"/>
              </a:ext>
            </a:extLst>
          </p:cNvPr>
          <p:cNvSpPr>
            <a:spLocks noGrp="1"/>
          </p:cNvSpPr>
          <p:nvPr>
            <p:ph type="ftr" sz="quarter" idx="30"/>
          </p:nvPr>
        </p:nvSpPr>
        <p:spPr>
          <a:xfrm>
            <a:off x="1016000" y="909345"/>
            <a:ext cx="10279954" cy="923510"/>
          </a:xfrm>
        </p:spPr>
        <p:txBody>
          <a:bodyPr/>
          <a:lstStyle>
            <a:lvl1pPr>
              <a:defRPr>
                <a:solidFill>
                  <a:schemeClr val="bg1"/>
                </a:solidFill>
              </a:defRPr>
            </a:lvl1pPr>
          </a:lstStyle>
          <a:p>
            <a:r>
              <a:rPr lang="en-US"/>
              <a:t>CAMPAIGN OR PROGRAM NAME</a:t>
            </a:r>
            <a:endParaRPr lang="en-US" dirty="0"/>
          </a:p>
        </p:txBody>
      </p:sp>
      <p:sp>
        <p:nvSpPr>
          <p:cNvPr id="2" name="Text Placeholder 3">
            <a:extLst>
              <a:ext uri="{FF2B5EF4-FFF2-40B4-BE49-F238E27FC236}">
                <a16:creationId xmlns:a16="http://schemas.microsoft.com/office/drawing/2014/main" id="{AB2EC1AF-5C63-5C55-E683-4CA19938BB2B}"/>
              </a:ext>
            </a:extLst>
          </p:cNvPr>
          <p:cNvSpPr>
            <a:spLocks noGrp="1"/>
          </p:cNvSpPr>
          <p:nvPr>
            <p:ph type="body" sz="quarter" idx="24" hasCustomPrompt="1"/>
          </p:nvPr>
        </p:nvSpPr>
        <p:spPr>
          <a:xfrm>
            <a:off x="1017587" y="2110376"/>
            <a:ext cx="10268722" cy="10665139"/>
          </a:xfrm>
        </p:spPr>
        <p:txBody>
          <a:bodyPr/>
          <a:lstStyle>
            <a:lvl1pPr>
              <a:defRPr>
                <a:solidFill>
                  <a:schemeClr val="bg1"/>
                </a:solidFill>
              </a:defRPr>
            </a:lvl1pPr>
            <a:lvl2pPr>
              <a:defRPr>
                <a:solidFill>
                  <a:schemeClr val="bg1"/>
                </a:solidFill>
              </a:defRPr>
            </a:lvl2pPr>
            <a:lvl3pPr marL="0" indent="0">
              <a:buClr>
                <a:schemeClr val="bg1"/>
              </a:buClr>
              <a:buFont typeface="Arial" panose="020B0604020202020204" pitchFamily="34" charset="0"/>
              <a:buNone/>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2603742110"/>
      </p:ext>
    </p:extLst>
  </p:cSld>
  <p:clrMapOvr>
    <a:masterClrMapping/>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ext + 1 Image (Base)">
    <p:bg>
      <p:bgPr>
        <a:solidFill>
          <a:schemeClr val="bg1"/>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FB56B1F-F752-7196-B1C7-BFA306A79561}"/>
              </a:ext>
            </a:extLst>
          </p:cNvPr>
          <p:cNvSpPr>
            <a:spLocks noGrp="1"/>
          </p:cNvSpPr>
          <p:nvPr>
            <p:ph type="pic" sz="quarter" idx="26" hasCustomPrompt="1"/>
          </p:nvPr>
        </p:nvSpPr>
        <p:spPr>
          <a:xfrm>
            <a:off x="12345988" y="-1"/>
            <a:ext cx="6019800" cy="6887029"/>
          </a:xfrm>
          <a:solidFill>
            <a:schemeClr val="accent3"/>
          </a:solidFill>
        </p:spPr>
        <p:txBody>
          <a:bodyPr/>
          <a:lstStyle>
            <a:lvl1pPr algn="ctr">
              <a:defRPr sz="2600"/>
            </a:lvl1pPr>
          </a:lstStyle>
          <a:p>
            <a:r>
              <a:rPr lang="en-US" dirty="0"/>
              <a:t>Click to insert picture</a:t>
            </a:r>
          </a:p>
        </p:txBody>
      </p:sp>
      <p:sp>
        <p:nvSpPr>
          <p:cNvPr id="5" name="Footer Placeholder 4">
            <a:extLst>
              <a:ext uri="{FF2B5EF4-FFF2-40B4-BE49-F238E27FC236}">
                <a16:creationId xmlns:a16="http://schemas.microsoft.com/office/drawing/2014/main" id="{37E1C7F3-FA03-5B2C-271D-EB8D920D905F}"/>
              </a:ext>
            </a:extLst>
          </p:cNvPr>
          <p:cNvSpPr>
            <a:spLocks noGrp="1"/>
          </p:cNvSpPr>
          <p:nvPr>
            <p:ph type="ftr" sz="quarter" idx="27"/>
          </p:nvPr>
        </p:nvSpPr>
        <p:spPr>
          <a:xfrm>
            <a:off x="1016000" y="909345"/>
            <a:ext cx="10270309" cy="923510"/>
          </a:xfrm>
        </p:spPr>
        <p:txBody>
          <a:bodyPr/>
          <a:lstStyle/>
          <a:p>
            <a:r>
              <a:rPr lang="en-US"/>
              <a:t>CAMPAIGN OR PROGRAM NAME</a:t>
            </a:r>
            <a:endParaRPr lang="en-US" dirty="0"/>
          </a:p>
        </p:txBody>
      </p:sp>
      <p:sp>
        <p:nvSpPr>
          <p:cNvPr id="7" name="Picture Placeholder 9">
            <a:extLst>
              <a:ext uri="{FF2B5EF4-FFF2-40B4-BE49-F238E27FC236}">
                <a16:creationId xmlns:a16="http://schemas.microsoft.com/office/drawing/2014/main" id="{53A0DB05-762B-34AA-5711-2E01A2838753}"/>
              </a:ext>
            </a:extLst>
          </p:cNvPr>
          <p:cNvSpPr>
            <a:spLocks noGrp="1"/>
          </p:cNvSpPr>
          <p:nvPr>
            <p:ph type="pic" sz="quarter" idx="28" hasCustomPrompt="1"/>
          </p:nvPr>
        </p:nvSpPr>
        <p:spPr>
          <a:xfrm>
            <a:off x="18365788" y="-1"/>
            <a:ext cx="6021387" cy="6887029"/>
          </a:xfrm>
          <a:solidFill>
            <a:schemeClr val="accent3"/>
          </a:solidFill>
        </p:spPr>
        <p:txBody>
          <a:bodyPr/>
          <a:lstStyle>
            <a:lvl1pPr algn="ctr">
              <a:defRPr sz="2600"/>
            </a:lvl1pPr>
          </a:lstStyle>
          <a:p>
            <a:r>
              <a:rPr lang="en-US" dirty="0"/>
              <a:t>Click to insert picture</a:t>
            </a:r>
          </a:p>
        </p:txBody>
      </p:sp>
      <p:sp>
        <p:nvSpPr>
          <p:cNvPr id="8" name="Picture Placeholder 9">
            <a:extLst>
              <a:ext uri="{FF2B5EF4-FFF2-40B4-BE49-F238E27FC236}">
                <a16:creationId xmlns:a16="http://schemas.microsoft.com/office/drawing/2014/main" id="{9F3D428B-400F-44E4-A312-A0FF07432373}"/>
              </a:ext>
            </a:extLst>
          </p:cNvPr>
          <p:cNvSpPr>
            <a:spLocks noGrp="1"/>
          </p:cNvSpPr>
          <p:nvPr>
            <p:ph type="pic" sz="quarter" idx="29" hasCustomPrompt="1"/>
          </p:nvPr>
        </p:nvSpPr>
        <p:spPr>
          <a:xfrm>
            <a:off x="12345988" y="6858000"/>
            <a:ext cx="6019800" cy="6858000"/>
          </a:xfrm>
          <a:solidFill>
            <a:schemeClr val="accent3"/>
          </a:solidFill>
        </p:spPr>
        <p:txBody>
          <a:bodyPr/>
          <a:lstStyle>
            <a:lvl1pPr algn="ctr">
              <a:defRPr sz="2600"/>
            </a:lvl1pPr>
          </a:lstStyle>
          <a:p>
            <a:r>
              <a:rPr lang="en-US" dirty="0"/>
              <a:t>Click to insert picture</a:t>
            </a:r>
          </a:p>
        </p:txBody>
      </p:sp>
      <p:sp>
        <p:nvSpPr>
          <p:cNvPr id="9" name="Picture Placeholder 9">
            <a:extLst>
              <a:ext uri="{FF2B5EF4-FFF2-40B4-BE49-F238E27FC236}">
                <a16:creationId xmlns:a16="http://schemas.microsoft.com/office/drawing/2014/main" id="{318ECC82-9671-69F5-DDC1-EF93FFC5D3CF}"/>
              </a:ext>
            </a:extLst>
          </p:cNvPr>
          <p:cNvSpPr>
            <a:spLocks noGrp="1"/>
          </p:cNvSpPr>
          <p:nvPr>
            <p:ph type="pic" sz="quarter" idx="30" hasCustomPrompt="1"/>
          </p:nvPr>
        </p:nvSpPr>
        <p:spPr>
          <a:xfrm>
            <a:off x="18365788" y="6858000"/>
            <a:ext cx="6021387" cy="6858000"/>
          </a:xfrm>
          <a:solidFill>
            <a:schemeClr val="accent3"/>
          </a:solidFill>
        </p:spPr>
        <p:txBody>
          <a:bodyPr/>
          <a:lstStyle>
            <a:lvl1pPr algn="ctr">
              <a:defRPr sz="2600"/>
            </a:lvl1pPr>
          </a:lstStyle>
          <a:p>
            <a:r>
              <a:rPr lang="en-US" dirty="0"/>
              <a:t>Click to insert picture</a:t>
            </a:r>
          </a:p>
        </p:txBody>
      </p:sp>
      <p:sp>
        <p:nvSpPr>
          <p:cNvPr id="10" name="Text Placeholder 3">
            <a:extLst>
              <a:ext uri="{FF2B5EF4-FFF2-40B4-BE49-F238E27FC236}">
                <a16:creationId xmlns:a16="http://schemas.microsoft.com/office/drawing/2014/main" id="{9E61FE0B-17FF-B1BE-B03C-1089165601AC}"/>
              </a:ext>
            </a:extLst>
          </p:cNvPr>
          <p:cNvSpPr>
            <a:spLocks noGrp="1"/>
          </p:cNvSpPr>
          <p:nvPr>
            <p:ph type="body" sz="quarter" idx="24" hasCustomPrompt="1"/>
          </p:nvPr>
        </p:nvSpPr>
        <p:spPr>
          <a:xfrm>
            <a:off x="1017587" y="2110376"/>
            <a:ext cx="10268722" cy="10665139"/>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solidFill>
                  <a:schemeClr val="tx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597703776"/>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ext + 1 Image (Base)">
    <p:bg>
      <p:bgPr>
        <a:solidFill>
          <a:schemeClr val="bg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12292664" y="7139745"/>
            <a:ext cx="11053266" cy="55710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5" name="Picture Placeholder 9">
            <a:extLst>
              <a:ext uri="{FF2B5EF4-FFF2-40B4-BE49-F238E27FC236}">
                <a16:creationId xmlns:a16="http://schemas.microsoft.com/office/drawing/2014/main" id="{E810BB60-717C-D034-F0D8-5B3E02C2B149}"/>
              </a:ext>
            </a:extLst>
          </p:cNvPr>
          <p:cNvSpPr>
            <a:spLocks noGrp="1"/>
          </p:cNvSpPr>
          <p:nvPr>
            <p:ph type="pic" sz="quarter" idx="30" hasCustomPrompt="1"/>
          </p:nvPr>
        </p:nvSpPr>
        <p:spPr>
          <a:xfrm>
            <a:off x="12292664" y="1101195"/>
            <a:ext cx="11053266" cy="55710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2" name="Footer Placeholder 1">
            <a:extLst>
              <a:ext uri="{FF2B5EF4-FFF2-40B4-BE49-F238E27FC236}">
                <a16:creationId xmlns:a16="http://schemas.microsoft.com/office/drawing/2014/main" id="{81D665E4-277F-9DC0-1DBA-788E7E87F1DA}"/>
              </a:ext>
            </a:extLst>
          </p:cNvPr>
          <p:cNvSpPr>
            <a:spLocks noGrp="1"/>
          </p:cNvSpPr>
          <p:nvPr>
            <p:ph type="ftr" sz="quarter" idx="29"/>
          </p:nvPr>
        </p:nvSpPr>
        <p:spPr>
          <a:xfrm>
            <a:off x="1016000" y="909345"/>
            <a:ext cx="10279954" cy="923510"/>
          </a:xfrm>
        </p:spPr>
        <p:txBody>
          <a:bodyPr/>
          <a:lstStyle/>
          <a:p>
            <a:r>
              <a:rPr lang="en-US"/>
              <a:t>CAMPAIGN OR PROGRAM NAME</a:t>
            </a:r>
            <a:endParaRPr lang="en-US" dirty="0"/>
          </a:p>
        </p:txBody>
      </p:sp>
      <p:sp>
        <p:nvSpPr>
          <p:cNvPr id="9" name="Text Placeholder 3">
            <a:extLst>
              <a:ext uri="{FF2B5EF4-FFF2-40B4-BE49-F238E27FC236}">
                <a16:creationId xmlns:a16="http://schemas.microsoft.com/office/drawing/2014/main" id="{F5622E09-682F-B508-61E9-A58D29B1121C}"/>
              </a:ext>
            </a:extLst>
          </p:cNvPr>
          <p:cNvSpPr>
            <a:spLocks noGrp="1"/>
          </p:cNvSpPr>
          <p:nvPr>
            <p:ph type="body" sz="quarter" idx="24" hasCustomPrompt="1"/>
          </p:nvPr>
        </p:nvSpPr>
        <p:spPr>
          <a:xfrm>
            <a:off x="1017587" y="2110376"/>
            <a:ext cx="10268722" cy="10665139"/>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solidFill>
                  <a:schemeClr val="tx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534277061"/>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Text + 1 Image (Base)">
    <p:bg>
      <p:bgPr>
        <a:solidFill>
          <a:schemeClr val="accent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12292664" y="7139745"/>
            <a:ext cx="11053266" cy="55710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5" name="Picture Placeholder 9">
            <a:extLst>
              <a:ext uri="{FF2B5EF4-FFF2-40B4-BE49-F238E27FC236}">
                <a16:creationId xmlns:a16="http://schemas.microsoft.com/office/drawing/2014/main" id="{E810BB60-717C-D034-F0D8-5B3E02C2B149}"/>
              </a:ext>
            </a:extLst>
          </p:cNvPr>
          <p:cNvSpPr>
            <a:spLocks noGrp="1"/>
          </p:cNvSpPr>
          <p:nvPr>
            <p:ph type="pic" sz="quarter" idx="30" hasCustomPrompt="1"/>
          </p:nvPr>
        </p:nvSpPr>
        <p:spPr>
          <a:xfrm>
            <a:off x="12292664" y="1101195"/>
            <a:ext cx="11053266" cy="55710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2" name="Footer Placeholder 1">
            <a:extLst>
              <a:ext uri="{FF2B5EF4-FFF2-40B4-BE49-F238E27FC236}">
                <a16:creationId xmlns:a16="http://schemas.microsoft.com/office/drawing/2014/main" id="{81D665E4-277F-9DC0-1DBA-788E7E87F1DA}"/>
              </a:ext>
            </a:extLst>
          </p:cNvPr>
          <p:cNvSpPr>
            <a:spLocks noGrp="1"/>
          </p:cNvSpPr>
          <p:nvPr>
            <p:ph type="ftr" sz="quarter" idx="29"/>
          </p:nvPr>
        </p:nvSpPr>
        <p:spPr>
          <a:xfrm>
            <a:off x="1016000" y="909345"/>
            <a:ext cx="10279954" cy="923510"/>
          </a:xfrm>
        </p:spPr>
        <p:txBody>
          <a:bodyPr/>
          <a:lstStyle>
            <a:lvl1pPr>
              <a:defRPr>
                <a:solidFill>
                  <a:schemeClr val="bg1"/>
                </a:solidFill>
              </a:defRPr>
            </a:lvl1pPr>
          </a:lstStyle>
          <a:p>
            <a:r>
              <a:rPr lang="en-US"/>
              <a:t>CAMPAIGN OR PROGRAM NAME</a:t>
            </a:r>
            <a:endParaRPr lang="en-US" dirty="0"/>
          </a:p>
        </p:txBody>
      </p:sp>
      <p:sp>
        <p:nvSpPr>
          <p:cNvPr id="9" name="Text Placeholder 3">
            <a:extLst>
              <a:ext uri="{FF2B5EF4-FFF2-40B4-BE49-F238E27FC236}">
                <a16:creationId xmlns:a16="http://schemas.microsoft.com/office/drawing/2014/main" id="{F5622E09-682F-B508-61E9-A58D29B1121C}"/>
              </a:ext>
            </a:extLst>
          </p:cNvPr>
          <p:cNvSpPr>
            <a:spLocks noGrp="1"/>
          </p:cNvSpPr>
          <p:nvPr>
            <p:ph type="body" sz="quarter" idx="24" hasCustomPrompt="1"/>
          </p:nvPr>
        </p:nvSpPr>
        <p:spPr>
          <a:xfrm>
            <a:off x="1017587" y="2110376"/>
            <a:ext cx="10268722" cy="10665139"/>
          </a:xfrm>
        </p:spPr>
        <p:txBody>
          <a:bodyPr/>
          <a:lstStyle>
            <a:lvl1pPr>
              <a:defRPr>
                <a:solidFill>
                  <a:schemeClr val="bg1"/>
                </a:solidFill>
              </a:defRPr>
            </a:lvl1pPr>
            <a:lvl2pPr>
              <a:defRPr>
                <a:solidFill>
                  <a:schemeClr val="tx1"/>
                </a:solidFill>
              </a:defRPr>
            </a:lvl2pPr>
            <a:lvl3pPr marL="0" indent="0">
              <a:buClr>
                <a:schemeClr val="tx1"/>
              </a:buClr>
              <a:buFont typeface="Arial" panose="020B0604020202020204" pitchFamily="34" charset="0"/>
              <a:buNone/>
              <a:defRPr>
                <a:solidFill>
                  <a:schemeClr val="bg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3562921240"/>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ext + 1 Image (Base)">
    <p:bg>
      <p:bgPr>
        <a:solidFill>
          <a:schemeClr val="bg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3B00AAA-2DCF-FC6C-53D5-C34486BB9943}"/>
              </a:ext>
            </a:extLst>
          </p:cNvPr>
          <p:cNvSpPr>
            <a:spLocks noGrp="1"/>
          </p:cNvSpPr>
          <p:nvPr>
            <p:ph type="pic" sz="quarter" idx="26" hasCustomPrompt="1"/>
          </p:nvPr>
        </p:nvSpPr>
        <p:spPr>
          <a:xfrm>
            <a:off x="12292664" y="1016170"/>
            <a:ext cx="5421758" cy="58758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2" name="Picture Placeholder 9">
            <a:extLst>
              <a:ext uri="{FF2B5EF4-FFF2-40B4-BE49-F238E27FC236}">
                <a16:creationId xmlns:a16="http://schemas.microsoft.com/office/drawing/2014/main" id="{D5DEE075-1E52-B71C-6C07-65E639724AD4}"/>
              </a:ext>
            </a:extLst>
          </p:cNvPr>
          <p:cNvSpPr>
            <a:spLocks noGrp="1"/>
          </p:cNvSpPr>
          <p:nvPr>
            <p:ph type="pic" sz="quarter" idx="27" hasCustomPrompt="1"/>
          </p:nvPr>
        </p:nvSpPr>
        <p:spPr>
          <a:xfrm>
            <a:off x="17958592" y="1016169"/>
            <a:ext cx="5387338" cy="58758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12292664" y="7139745"/>
            <a:ext cx="11053266" cy="55710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2" name="Footer Placeholder 1">
            <a:extLst>
              <a:ext uri="{FF2B5EF4-FFF2-40B4-BE49-F238E27FC236}">
                <a16:creationId xmlns:a16="http://schemas.microsoft.com/office/drawing/2014/main" id="{81D665E4-277F-9DC0-1DBA-788E7E87F1DA}"/>
              </a:ext>
            </a:extLst>
          </p:cNvPr>
          <p:cNvSpPr>
            <a:spLocks noGrp="1"/>
          </p:cNvSpPr>
          <p:nvPr>
            <p:ph type="ftr" sz="quarter" idx="29"/>
          </p:nvPr>
        </p:nvSpPr>
        <p:spPr>
          <a:xfrm>
            <a:off x="1016000" y="909345"/>
            <a:ext cx="10279954" cy="923510"/>
          </a:xfrm>
        </p:spPr>
        <p:txBody>
          <a:bodyPr/>
          <a:lstStyle/>
          <a:p>
            <a:r>
              <a:rPr lang="en-US"/>
              <a:t>CAMPAIGN OR PROGRAM NAME</a:t>
            </a:r>
            <a:endParaRPr lang="en-US" dirty="0"/>
          </a:p>
        </p:txBody>
      </p:sp>
      <p:sp>
        <p:nvSpPr>
          <p:cNvPr id="9" name="Text Placeholder 3">
            <a:extLst>
              <a:ext uri="{FF2B5EF4-FFF2-40B4-BE49-F238E27FC236}">
                <a16:creationId xmlns:a16="http://schemas.microsoft.com/office/drawing/2014/main" id="{F5622E09-682F-B508-61E9-A58D29B1121C}"/>
              </a:ext>
            </a:extLst>
          </p:cNvPr>
          <p:cNvSpPr>
            <a:spLocks noGrp="1"/>
          </p:cNvSpPr>
          <p:nvPr>
            <p:ph type="body" sz="quarter" idx="24" hasCustomPrompt="1"/>
          </p:nvPr>
        </p:nvSpPr>
        <p:spPr>
          <a:xfrm>
            <a:off x="1017587" y="2110376"/>
            <a:ext cx="10268722" cy="10665139"/>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solidFill>
                  <a:schemeClr val="tx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1950539832"/>
      </p:ext>
    </p:extLst>
  </p:cSld>
  <p:clrMapOvr>
    <a:masterClrMapping/>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Text + 1 Image (Base)">
    <p:bg>
      <p:bgPr>
        <a:solidFill>
          <a:schemeClr val="bg1"/>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FB56B1F-F752-7196-B1C7-BFA306A79561}"/>
              </a:ext>
            </a:extLst>
          </p:cNvPr>
          <p:cNvSpPr>
            <a:spLocks noGrp="1"/>
          </p:cNvSpPr>
          <p:nvPr>
            <p:ph type="pic" sz="quarter" idx="26" hasCustomPrompt="1"/>
          </p:nvPr>
        </p:nvSpPr>
        <p:spPr>
          <a:xfrm>
            <a:off x="12345988" y="-1"/>
            <a:ext cx="6019800" cy="6887029"/>
          </a:xfrm>
          <a:solidFill>
            <a:schemeClr val="accent3"/>
          </a:solidFill>
        </p:spPr>
        <p:txBody>
          <a:bodyPr/>
          <a:lstStyle>
            <a:lvl1pPr algn="ctr">
              <a:defRPr sz="2600"/>
            </a:lvl1pPr>
          </a:lstStyle>
          <a:p>
            <a:r>
              <a:rPr lang="en-US" dirty="0"/>
              <a:t>Click to insert picture</a:t>
            </a:r>
          </a:p>
        </p:txBody>
      </p:sp>
      <p:sp>
        <p:nvSpPr>
          <p:cNvPr id="5" name="Footer Placeholder 4">
            <a:extLst>
              <a:ext uri="{FF2B5EF4-FFF2-40B4-BE49-F238E27FC236}">
                <a16:creationId xmlns:a16="http://schemas.microsoft.com/office/drawing/2014/main" id="{37E1C7F3-FA03-5B2C-271D-EB8D920D905F}"/>
              </a:ext>
            </a:extLst>
          </p:cNvPr>
          <p:cNvSpPr>
            <a:spLocks noGrp="1"/>
          </p:cNvSpPr>
          <p:nvPr>
            <p:ph type="ftr" sz="quarter" idx="27"/>
          </p:nvPr>
        </p:nvSpPr>
        <p:spPr>
          <a:xfrm>
            <a:off x="1016000" y="909345"/>
            <a:ext cx="10270309" cy="923510"/>
          </a:xfrm>
        </p:spPr>
        <p:txBody>
          <a:bodyPr/>
          <a:lstStyle/>
          <a:p>
            <a:r>
              <a:rPr lang="en-US"/>
              <a:t>CAMPAIGN OR PROGRAM NAME</a:t>
            </a:r>
            <a:endParaRPr lang="en-US" dirty="0"/>
          </a:p>
        </p:txBody>
      </p:sp>
      <p:sp>
        <p:nvSpPr>
          <p:cNvPr id="7" name="Picture Placeholder 9">
            <a:extLst>
              <a:ext uri="{FF2B5EF4-FFF2-40B4-BE49-F238E27FC236}">
                <a16:creationId xmlns:a16="http://schemas.microsoft.com/office/drawing/2014/main" id="{53A0DB05-762B-34AA-5711-2E01A2838753}"/>
              </a:ext>
            </a:extLst>
          </p:cNvPr>
          <p:cNvSpPr>
            <a:spLocks noGrp="1"/>
          </p:cNvSpPr>
          <p:nvPr>
            <p:ph type="pic" sz="quarter" idx="28" hasCustomPrompt="1"/>
          </p:nvPr>
        </p:nvSpPr>
        <p:spPr>
          <a:xfrm>
            <a:off x="18365788" y="-1"/>
            <a:ext cx="6021387" cy="6887029"/>
          </a:xfrm>
          <a:solidFill>
            <a:schemeClr val="accent3"/>
          </a:solidFill>
        </p:spPr>
        <p:txBody>
          <a:bodyPr/>
          <a:lstStyle>
            <a:lvl1pPr algn="ctr">
              <a:defRPr sz="2600"/>
            </a:lvl1pPr>
          </a:lstStyle>
          <a:p>
            <a:r>
              <a:rPr lang="en-US" dirty="0"/>
              <a:t>Click to insert picture</a:t>
            </a:r>
          </a:p>
        </p:txBody>
      </p:sp>
      <p:sp>
        <p:nvSpPr>
          <p:cNvPr id="8" name="Picture Placeholder 9">
            <a:extLst>
              <a:ext uri="{FF2B5EF4-FFF2-40B4-BE49-F238E27FC236}">
                <a16:creationId xmlns:a16="http://schemas.microsoft.com/office/drawing/2014/main" id="{9F3D428B-400F-44E4-A312-A0FF07432373}"/>
              </a:ext>
            </a:extLst>
          </p:cNvPr>
          <p:cNvSpPr>
            <a:spLocks noGrp="1"/>
          </p:cNvSpPr>
          <p:nvPr>
            <p:ph type="pic" sz="quarter" idx="29" hasCustomPrompt="1"/>
          </p:nvPr>
        </p:nvSpPr>
        <p:spPr>
          <a:xfrm>
            <a:off x="12345987" y="6858000"/>
            <a:ext cx="12041187" cy="6858000"/>
          </a:xfrm>
          <a:solidFill>
            <a:schemeClr val="accent3"/>
          </a:solidFill>
        </p:spPr>
        <p:txBody>
          <a:bodyPr/>
          <a:lstStyle>
            <a:lvl1pPr algn="ctr">
              <a:defRPr sz="2600"/>
            </a:lvl1pPr>
          </a:lstStyle>
          <a:p>
            <a:r>
              <a:rPr lang="en-US" dirty="0"/>
              <a:t>Click to insert picture</a:t>
            </a:r>
          </a:p>
        </p:txBody>
      </p:sp>
      <p:sp>
        <p:nvSpPr>
          <p:cNvPr id="2" name="Text Placeholder 3">
            <a:extLst>
              <a:ext uri="{FF2B5EF4-FFF2-40B4-BE49-F238E27FC236}">
                <a16:creationId xmlns:a16="http://schemas.microsoft.com/office/drawing/2014/main" id="{26434795-1457-6A64-AF6A-263B8D83F24B}"/>
              </a:ext>
            </a:extLst>
          </p:cNvPr>
          <p:cNvSpPr>
            <a:spLocks noGrp="1"/>
          </p:cNvSpPr>
          <p:nvPr>
            <p:ph type="body" sz="quarter" idx="24" hasCustomPrompt="1"/>
          </p:nvPr>
        </p:nvSpPr>
        <p:spPr>
          <a:xfrm>
            <a:off x="1017587" y="2110376"/>
            <a:ext cx="10268722" cy="10665139"/>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solidFill>
                  <a:schemeClr val="tx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253232513"/>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Title Slide">
    <p:bg>
      <p:bgPr>
        <a:solidFill>
          <a:schemeClr val="tx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668544E-70C6-7645-AC24-CBA6139EDBA1}"/>
              </a:ext>
            </a:extLst>
          </p:cNvPr>
          <p:cNvSpPr>
            <a:spLocks noGrp="1"/>
          </p:cNvSpPr>
          <p:nvPr>
            <p:ph type="body" sz="quarter" idx="21" hasCustomPrompt="1"/>
          </p:nvPr>
        </p:nvSpPr>
        <p:spPr>
          <a:xfrm>
            <a:off x="1016000" y="2127250"/>
            <a:ext cx="11177589" cy="4673600"/>
          </a:xfrm>
        </p:spPr>
        <p:txBody>
          <a:bodyPr/>
          <a:lstStyle>
            <a:lvl1pPr>
              <a:defRPr b="1">
                <a:solidFill>
                  <a:schemeClr val="bg1"/>
                </a:solidFill>
              </a:defRPr>
            </a:lvl1pPr>
            <a:lvl2pPr>
              <a:defRPr b="1">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1"/>
            <a:r>
              <a:rPr lang="en-US" dirty="0"/>
              <a:t>Section Title</a:t>
            </a:r>
          </a:p>
          <a:p>
            <a:pPr lvl="2"/>
            <a:r>
              <a:rPr lang="en-US" dirty="0"/>
              <a:t>Subtitle</a:t>
            </a:r>
          </a:p>
        </p:txBody>
      </p:sp>
      <p:pic>
        <p:nvPicPr>
          <p:cNvPr id="2" name="Graphic 1">
            <a:extLst>
              <a:ext uri="{FF2B5EF4-FFF2-40B4-BE49-F238E27FC236}">
                <a16:creationId xmlns:a16="http://schemas.microsoft.com/office/drawing/2014/main" id="{C4C02A08-C472-0FEB-8EAB-D2EE3FB7FF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6000" y="12213003"/>
            <a:ext cx="1447583" cy="379046"/>
          </a:xfrm>
          <a:prstGeom prst="rect">
            <a:avLst/>
          </a:prstGeom>
        </p:spPr>
      </p:pic>
    </p:spTree>
    <p:extLst>
      <p:ext uri="{BB962C8B-B14F-4D97-AF65-F5344CB8AC3E}">
        <p14:creationId xmlns:p14="http://schemas.microsoft.com/office/powerpoint/2010/main" val="207604768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ext + 1 Image (Base)">
    <p:bg>
      <p:bgPr>
        <a:solidFill>
          <a:schemeClr val="bg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3B00AAA-2DCF-FC6C-53D5-C34486BB9943}"/>
              </a:ext>
            </a:extLst>
          </p:cNvPr>
          <p:cNvSpPr>
            <a:spLocks noGrp="1"/>
          </p:cNvSpPr>
          <p:nvPr>
            <p:ph type="pic" sz="quarter" idx="26" hasCustomPrompt="1"/>
          </p:nvPr>
        </p:nvSpPr>
        <p:spPr>
          <a:xfrm>
            <a:off x="12338153" y="992889"/>
            <a:ext cx="3509273" cy="3754958"/>
          </a:xfrm>
          <a:prstGeom prst="roundRect">
            <a:avLst>
              <a:gd name="adj" fmla="val 13715"/>
            </a:avLst>
          </a:prstGeom>
          <a:solidFill>
            <a:schemeClr val="accent3"/>
          </a:solidFill>
        </p:spPr>
        <p:txBody>
          <a:bodyPr/>
          <a:lstStyle>
            <a:lvl1pPr algn="ctr">
              <a:defRPr sz="2600"/>
            </a:lvl1pPr>
          </a:lstStyle>
          <a:p>
            <a:r>
              <a:rPr lang="en-US" dirty="0"/>
              <a:t>Click to insert picture</a:t>
            </a:r>
          </a:p>
        </p:txBody>
      </p:sp>
      <p:sp>
        <p:nvSpPr>
          <p:cNvPr id="7" name="Picture Placeholder 9">
            <a:extLst>
              <a:ext uri="{FF2B5EF4-FFF2-40B4-BE49-F238E27FC236}">
                <a16:creationId xmlns:a16="http://schemas.microsoft.com/office/drawing/2014/main" id="{CA2A0262-4039-9E3D-EE30-C7121FC86AE8}"/>
              </a:ext>
            </a:extLst>
          </p:cNvPr>
          <p:cNvSpPr>
            <a:spLocks noGrp="1"/>
          </p:cNvSpPr>
          <p:nvPr>
            <p:ph type="pic" sz="quarter" idx="27" hasCustomPrompt="1"/>
          </p:nvPr>
        </p:nvSpPr>
        <p:spPr>
          <a:xfrm>
            <a:off x="12338153" y="4980521"/>
            <a:ext cx="3509273" cy="3754958"/>
          </a:xfrm>
          <a:prstGeom prst="roundRect">
            <a:avLst>
              <a:gd name="adj" fmla="val 13715"/>
            </a:avLst>
          </a:prstGeom>
          <a:solidFill>
            <a:schemeClr val="accent3"/>
          </a:solidFill>
        </p:spPr>
        <p:txBody>
          <a:bodyPr/>
          <a:lstStyle>
            <a:lvl1pPr algn="ctr">
              <a:defRPr sz="2600"/>
            </a:lvl1pPr>
          </a:lstStyle>
          <a:p>
            <a:r>
              <a:rPr lang="en-US" dirty="0"/>
              <a:t>Click to insert picture</a:t>
            </a:r>
          </a:p>
        </p:txBody>
      </p:sp>
      <p:sp>
        <p:nvSpPr>
          <p:cNvPr id="9" name="Picture Placeholder 9">
            <a:extLst>
              <a:ext uri="{FF2B5EF4-FFF2-40B4-BE49-F238E27FC236}">
                <a16:creationId xmlns:a16="http://schemas.microsoft.com/office/drawing/2014/main" id="{9F781012-0B6C-5DD9-145C-64F3238A21E7}"/>
              </a:ext>
            </a:extLst>
          </p:cNvPr>
          <p:cNvSpPr>
            <a:spLocks noGrp="1"/>
          </p:cNvSpPr>
          <p:nvPr>
            <p:ph type="pic" sz="quarter" idx="28" hasCustomPrompt="1"/>
          </p:nvPr>
        </p:nvSpPr>
        <p:spPr>
          <a:xfrm>
            <a:off x="12344905" y="8968153"/>
            <a:ext cx="3509273" cy="3754958"/>
          </a:xfrm>
          <a:prstGeom prst="roundRect">
            <a:avLst>
              <a:gd name="adj" fmla="val 13715"/>
            </a:avLst>
          </a:prstGeom>
          <a:solidFill>
            <a:schemeClr val="accent3"/>
          </a:solidFill>
        </p:spPr>
        <p:txBody>
          <a:bodyPr/>
          <a:lstStyle>
            <a:lvl1pPr algn="ctr">
              <a:defRPr sz="2600"/>
            </a:lvl1pPr>
          </a:lstStyle>
          <a:p>
            <a:r>
              <a:rPr lang="en-US" dirty="0"/>
              <a:t>Click to insert picture</a:t>
            </a:r>
          </a:p>
        </p:txBody>
      </p:sp>
      <p:sp>
        <p:nvSpPr>
          <p:cNvPr id="10" name="Picture Placeholder 9">
            <a:extLst>
              <a:ext uri="{FF2B5EF4-FFF2-40B4-BE49-F238E27FC236}">
                <a16:creationId xmlns:a16="http://schemas.microsoft.com/office/drawing/2014/main" id="{C275826C-2B73-BB66-0ED9-8B5FF4964BD5}"/>
              </a:ext>
            </a:extLst>
          </p:cNvPr>
          <p:cNvSpPr>
            <a:spLocks noGrp="1"/>
          </p:cNvSpPr>
          <p:nvPr>
            <p:ph type="pic" sz="quarter" idx="29" hasCustomPrompt="1"/>
          </p:nvPr>
        </p:nvSpPr>
        <p:spPr>
          <a:xfrm>
            <a:off x="16093595" y="992889"/>
            <a:ext cx="7287225" cy="11730222"/>
          </a:xfrm>
          <a:prstGeom prst="roundRect">
            <a:avLst>
              <a:gd name="adj" fmla="val 5654"/>
            </a:avLst>
          </a:prstGeom>
          <a:solidFill>
            <a:schemeClr val="accent3"/>
          </a:solidFill>
        </p:spPr>
        <p:txBody>
          <a:bodyPr/>
          <a:lstStyle>
            <a:lvl1pPr algn="ctr">
              <a:defRPr sz="2600"/>
            </a:lvl1pPr>
          </a:lstStyle>
          <a:p>
            <a:r>
              <a:rPr lang="en-US" dirty="0"/>
              <a:t>Click to insert picture</a:t>
            </a:r>
          </a:p>
        </p:txBody>
      </p:sp>
      <p:sp>
        <p:nvSpPr>
          <p:cNvPr id="2" name="Footer Placeholder 1">
            <a:extLst>
              <a:ext uri="{FF2B5EF4-FFF2-40B4-BE49-F238E27FC236}">
                <a16:creationId xmlns:a16="http://schemas.microsoft.com/office/drawing/2014/main" id="{4CAAE65B-6E6F-0AB7-B6D0-07877D8BADD4}"/>
              </a:ext>
            </a:extLst>
          </p:cNvPr>
          <p:cNvSpPr>
            <a:spLocks noGrp="1"/>
          </p:cNvSpPr>
          <p:nvPr>
            <p:ph type="ftr" sz="quarter" idx="30"/>
          </p:nvPr>
        </p:nvSpPr>
        <p:spPr>
          <a:xfrm>
            <a:off x="1016000" y="909345"/>
            <a:ext cx="10287876" cy="923510"/>
          </a:xfrm>
        </p:spPr>
        <p:txBody>
          <a:bodyPr/>
          <a:lstStyle/>
          <a:p>
            <a:r>
              <a:rPr lang="en-US"/>
              <a:t>CAMPAIGN OR PROGRAM NAME</a:t>
            </a:r>
            <a:endParaRPr lang="en-US" dirty="0"/>
          </a:p>
        </p:txBody>
      </p:sp>
      <p:sp>
        <p:nvSpPr>
          <p:cNvPr id="13" name="Text Placeholder 3">
            <a:extLst>
              <a:ext uri="{FF2B5EF4-FFF2-40B4-BE49-F238E27FC236}">
                <a16:creationId xmlns:a16="http://schemas.microsoft.com/office/drawing/2014/main" id="{BD85DB18-6E3D-F039-F37C-1CF2423AD65C}"/>
              </a:ext>
            </a:extLst>
          </p:cNvPr>
          <p:cNvSpPr>
            <a:spLocks noGrp="1"/>
          </p:cNvSpPr>
          <p:nvPr>
            <p:ph type="body" sz="quarter" idx="24" hasCustomPrompt="1"/>
          </p:nvPr>
        </p:nvSpPr>
        <p:spPr>
          <a:xfrm>
            <a:off x="1017587" y="2110376"/>
            <a:ext cx="10268722" cy="10665139"/>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solidFill>
                  <a:schemeClr val="tx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79888830"/>
      </p:ext>
    </p:extLst>
  </p:cSld>
  <p:clrMapOvr>
    <a:masterClrMapping/>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 1 Image (Base)">
    <p:bg>
      <p:bgPr>
        <a:solidFill>
          <a:schemeClr val="bg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3B00AAA-2DCF-FC6C-53D5-C34486BB9943}"/>
              </a:ext>
            </a:extLst>
          </p:cNvPr>
          <p:cNvSpPr>
            <a:spLocks noGrp="1"/>
          </p:cNvSpPr>
          <p:nvPr>
            <p:ph type="pic" sz="quarter" idx="26" hasCustomPrompt="1"/>
          </p:nvPr>
        </p:nvSpPr>
        <p:spPr>
          <a:xfrm>
            <a:off x="995134" y="992888"/>
            <a:ext cx="5421758" cy="575240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2" name="Picture Placeholder 9">
            <a:extLst>
              <a:ext uri="{FF2B5EF4-FFF2-40B4-BE49-F238E27FC236}">
                <a16:creationId xmlns:a16="http://schemas.microsoft.com/office/drawing/2014/main" id="{D5DEE075-1E52-B71C-6C07-65E639724AD4}"/>
              </a:ext>
            </a:extLst>
          </p:cNvPr>
          <p:cNvSpPr>
            <a:spLocks noGrp="1"/>
          </p:cNvSpPr>
          <p:nvPr>
            <p:ph type="pic" sz="quarter" idx="27" hasCustomPrompt="1"/>
          </p:nvPr>
        </p:nvSpPr>
        <p:spPr>
          <a:xfrm>
            <a:off x="17958592" y="992887"/>
            <a:ext cx="5421758" cy="575240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995134" y="6958405"/>
            <a:ext cx="5421758" cy="575240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4" name="Picture Placeholder 9">
            <a:extLst>
              <a:ext uri="{FF2B5EF4-FFF2-40B4-BE49-F238E27FC236}">
                <a16:creationId xmlns:a16="http://schemas.microsoft.com/office/drawing/2014/main" id="{71D676F6-4E3E-CBDD-E3B0-DE9457A21136}"/>
              </a:ext>
            </a:extLst>
          </p:cNvPr>
          <p:cNvSpPr>
            <a:spLocks noGrp="1"/>
          </p:cNvSpPr>
          <p:nvPr>
            <p:ph type="pic" sz="quarter" idx="29" hasCustomPrompt="1"/>
          </p:nvPr>
        </p:nvSpPr>
        <p:spPr>
          <a:xfrm>
            <a:off x="17958592" y="6958404"/>
            <a:ext cx="5421758" cy="575240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7" name="Footer Placeholder 6">
            <a:extLst>
              <a:ext uri="{FF2B5EF4-FFF2-40B4-BE49-F238E27FC236}">
                <a16:creationId xmlns:a16="http://schemas.microsoft.com/office/drawing/2014/main" id="{FAFA06BA-02E3-1350-B325-DF93DFF3C5D2}"/>
              </a:ext>
            </a:extLst>
          </p:cNvPr>
          <p:cNvSpPr>
            <a:spLocks noGrp="1"/>
          </p:cNvSpPr>
          <p:nvPr>
            <p:ph type="ftr" sz="quarter" idx="30"/>
          </p:nvPr>
        </p:nvSpPr>
        <p:spPr>
          <a:xfrm>
            <a:off x="7042446" y="909345"/>
            <a:ext cx="10279954" cy="923510"/>
          </a:xfrm>
        </p:spPr>
        <p:txBody>
          <a:bodyPr/>
          <a:lstStyle/>
          <a:p>
            <a:r>
              <a:rPr lang="en-US"/>
              <a:t>CAMPAIGN OR PROGRAM NAME</a:t>
            </a:r>
            <a:endParaRPr lang="en-US" dirty="0"/>
          </a:p>
        </p:txBody>
      </p:sp>
      <p:sp>
        <p:nvSpPr>
          <p:cNvPr id="15" name="Text Placeholder 3">
            <a:extLst>
              <a:ext uri="{FF2B5EF4-FFF2-40B4-BE49-F238E27FC236}">
                <a16:creationId xmlns:a16="http://schemas.microsoft.com/office/drawing/2014/main" id="{F3F8A9DE-C83E-7D9A-465A-5843C6D3C137}"/>
              </a:ext>
            </a:extLst>
          </p:cNvPr>
          <p:cNvSpPr>
            <a:spLocks noGrp="1"/>
          </p:cNvSpPr>
          <p:nvPr>
            <p:ph type="body" sz="quarter" idx="31" hasCustomPrompt="1"/>
          </p:nvPr>
        </p:nvSpPr>
        <p:spPr>
          <a:xfrm>
            <a:off x="7048062" y="2110376"/>
            <a:ext cx="10268722" cy="10600435"/>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solidFill>
                  <a:schemeClr val="tx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1655692390"/>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ext + 1 Image (Base)">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3B00AAA-2DCF-FC6C-53D5-C34486BB9943}"/>
              </a:ext>
            </a:extLst>
          </p:cNvPr>
          <p:cNvSpPr>
            <a:spLocks noGrp="1"/>
          </p:cNvSpPr>
          <p:nvPr>
            <p:ph type="pic" sz="quarter" idx="26" hasCustomPrompt="1"/>
          </p:nvPr>
        </p:nvSpPr>
        <p:spPr>
          <a:xfrm>
            <a:off x="995134" y="992888"/>
            <a:ext cx="5421758" cy="5752407"/>
          </a:xfrm>
          <a:prstGeom prst="roundRect">
            <a:avLst>
              <a:gd name="adj" fmla="val 7468"/>
            </a:avLst>
          </a:prstGeom>
          <a:solidFill>
            <a:schemeClr val="accent3"/>
          </a:solidFill>
        </p:spPr>
        <p:txBody>
          <a:bodyPr/>
          <a:lstStyle>
            <a:lvl1pPr algn="ctr">
              <a:defRPr sz="4000">
                <a:solidFill>
                  <a:schemeClr val="tx1"/>
                </a:solidFill>
              </a:defRPr>
            </a:lvl1pPr>
          </a:lstStyle>
          <a:p>
            <a:r>
              <a:rPr lang="en-US" dirty="0"/>
              <a:t>Click to insert picture</a:t>
            </a:r>
          </a:p>
        </p:txBody>
      </p:sp>
      <p:sp>
        <p:nvSpPr>
          <p:cNvPr id="12" name="Picture Placeholder 9">
            <a:extLst>
              <a:ext uri="{FF2B5EF4-FFF2-40B4-BE49-F238E27FC236}">
                <a16:creationId xmlns:a16="http://schemas.microsoft.com/office/drawing/2014/main" id="{D5DEE075-1E52-B71C-6C07-65E639724AD4}"/>
              </a:ext>
            </a:extLst>
          </p:cNvPr>
          <p:cNvSpPr>
            <a:spLocks noGrp="1"/>
          </p:cNvSpPr>
          <p:nvPr>
            <p:ph type="pic" sz="quarter" idx="27" hasCustomPrompt="1"/>
          </p:nvPr>
        </p:nvSpPr>
        <p:spPr>
          <a:xfrm>
            <a:off x="17958592" y="992887"/>
            <a:ext cx="5421758" cy="5752407"/>
          </a:xfrm>
          <a:prstGeom prst="roundRect">
            <a:avLst>
              <a:gd name="adj" fmla="val 7468"/>
            </a:avLst>
          </a:prstGeom>
          <a:solidFill>
            <a:schemeClr val="accent3"/>
          </a:solidFill>
        </p:spPr>
        <p:txBody>
          <a:bodyPr/>
          <a:lstStyle>
            <a:lvl1pPr algn="ctr">
              <a:defRPr sz="4000">
                <a:solidFill>
                  <a:schemeClr val="tx1"/>
                </a:solidFill>
              </a:defRPr>
            </a:lvl1pPr>
          </a:lstStyle>
          <a:p>
            <a:r>
              <a:rPr lang="en-US" dirty="0"/>
              <a:t>Click to insert picture</a:t>
            </a:r>
          </a:p>
        </p:txBody>
      </p:sp>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995134" y="6958405"/>
            <a:ext cx="5421758" cy="5752407"/>
          </a:xfrm>
          <a:prstGeom prst="roundRect">
            <a:avLst>
              <a:gd name="adj" fmla="val 7468"/>
            </a:avLst>
          </a:prstGeom>
          <a:solidFill>
            <a:schemeClr val="accent3"/>
          </a:solidFill>
        </p:spPr>
        <p:txBody>
          <a:bodyPr/>
          <a:lstStyle>
            <a:lvl1pPr algn="ctr">
              <a:defRPr sz="4000">
                <a:solidFill>
                  <a:schemeClr val="tx1"/>
                </a:solidFill>
              </a:defRPr>
            </a:lvl1pPr>
          </a:lstStyle>
          <a:p>
            <a:r>
              <a:rPr lang="en-US" dirty="0"/>
              <a:t>Click to insert picture</a:t>
            </a:r>
          </a:p>
        </p:txBody>
      </p:sp>
      <p:sp>
        <p:nvSpPr>
          <p:cNvPr id="14" name="Picture Placeholder 9">
            <a:extLst>
              <a:ext uri="{FF2B5EF4-FFF2-40B4-BE49-F238E27FC236}">
                <a16:creationId xmlns:a16="http://schemas.microsoft.com/office/drawing/2014/main" id="{71D676F6-4E3E-CBDD-E3B0-DE9457A21136}"/>
              </a:ext>
            </a:extLst>
          </p:cNvPr>
          <p:cNvSpPr>
            <a:spLocks noGrp="1"/>
          </p:cNvSpPr>
          <p:nvPr>
            <p:ph type="pic" sz="quarter" idx="29" hasCustomPrompt="1"/>
          </p:nvPr>
        </p:nvSpPr>
        <p:spPr>
          <a:xfrm>
            <a:off x="17958592" y="6958404"/>
            <a:ext cx="5421758" cy="5752407"/>
          </a:xfrm>
          <a:prstGeom prst="roundRect">
            <a:avLst>
              <a:gd name="adj" fmla="val 7468"/>
            </a:avLst>
          </a:prstGeom>
          <a:solidFill>
            <a:schemeClr val="accent3"/>
          </a:solidFill>
        </p:spPr>
        <p:txBody>
          <a:bodyPr/>
          <a:lstStyle>
            <a:lvl1pPr algn="ctr">
              <a:defRPr sz="4000">
                <a:solidFill>
                  <a:schemeClr val="tx1"/>
                </a:solidFill>
              </a:defRPr>
            </a:lvl1pPr>
          </a:lstStyle>
          <a:p>
            <a:r>
              <a:rPr lang="en-US" dirty="0"/>
              <a:t>Click to insert picture</a:t>
            </a:r>
          </a:p>
        </p:txBody>
      </p:sp>
      <p:sp>
        <p:nvSpPr>
          <p:cNvPr id="7" name="Footer Placeholder 6">
            <a:extLst>
              <a:ext uri="{FF2B5EF4-FFF2-40B4-BE49-F238E27FC236}">
                <a16:creationId xmlns:a16="http://schemas.microsoft.com/office/drawing/2014/main" id="{FAFA06BA-02E3-1350-B325-DF93DFF3C5D2}"/>
              </a:ext>
            </a:extLst>
          </p:cNvPr>
          <p:cNvSpPr>
            <a:spLocks noGrp="1"/>
          </p:cNvSpPr>
          <p:nvPr>
            <p:ph type="ftr" sz="quarter" idx="30"/>
          </p:nvPr>
        </p:nvSpPr>
        <p:spPr>
          <a:xfrm>
            <a:off x="7042446" y="909345"/>
            <a:ext cx="10279954" cy="923510"/>
          </a:xfrm>
        </p:spPr>
        <p:txBody>
          <a:bodyPr/>
          <a:lstStyle>
            <a:lvl1pPr>
              <a:buClr>
                <a:schemeClr val="bg1"/>
              </a:buClr>
              <a:defRPr>
                <a:solidFill>
                  <a:schemeClr val="bg1"/>
                </a:solidFill>
              </a:defRPr>
            </a:lvl1pPr>
          </a:lstStyle>
          <a:p>
            <a:r>
              <a:rPr lang="en-US"/>
              <a:t>CAMPAIGN OR PROGRAM NAME</a:t>
            </a:r>
            <a:endParaRPr lang="en-US" dirty="0"/>
          </a:p>
        </p:txBody>
      </p:sp>
      <p:sp>
        <p:nvSpPr>
          <p:cNvPr id="2" name="Text Placeholder 3">
            <a:extLst>
              <a:ext uri="{FF2B5EF4-FFF2-40B4-BE49-F238E27FC236}">
                <a16:creationId xmlns:a16="http://schemas.microsoft.com/office/drawing/2014/main" id="{28EF98BA-B154-C48E-EB10-482139C01F63}"/>
              </a:ext>
            </a:extLst>
          </p:cNvPr>
          <p:cNvSpPr>
            <a:spLocks noGrp="1"/>
          </p:cNvSpPr>
          <p:nvPr>
            <p:ph type="body" sz="quarter" idx="31" hasCustomPrompt="1"/>
          </p:nvPr>
        </p:nvSpPr>
        <p:spPr>
          <a:xfrm>
            <a:off x="7029383" y="2110376"/>
            <a:ext cx="10268722" cy="10600435"/>
          </a:xfrm>
        </p:spPr>
        <p:txBody>
          <a:bodyPr/>
          <a:lstStyle>
            <a:lvl1pPr>
              <a:defRPr>
                <a:solidFill>
                  <a:schemeClr val="bg1"/>
                </a:solidFill>
              </a:defRPr>
            </a:lvl1pPr>
            <a:lvl2pPr>
              <a:defRPr>
                <a:solidFill>
                  <a:schemeClr val="bg1"/>
                </a:solidFill>
              </a:defRPr>
            </a:lvl2pPr>
            <a:lvl3pPr marL="0" indent="0">
              <a:buClr>
                <a:schemeClr val="bg1"/>
              </a:buClr>
              <a:buFont typeface="Arial" panose="020B0604020202020204" pitchFamily="34" charset="0"/>
              <a:buNone/>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2967139315"/>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Z Placement Template">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7F0125-FF49-7BE7-A21C-36FFE956B83E}"/>
              </a:ext>
            </a:extLst>
          </p:cNvPr>
          <p:cNvSpPr>
            <a:spLocks noGrp="1"/>
          </p:cNvSpPr>
          <p:nvPr>
            <p:ph type="title" hasCustomPrompt="1"/>
          </p:nvPr>
        </p:nvSpPr>
        <p:spPr>
          <a:xfrm>
            <a:off x="2172510" y="1048562"/>
            <a:ext cx="20038979" cy="965198"/>
          </a:xfrm>
        </p:spPr>
        <p:txBody>
          <a:bodyPr/>
          <a:lstStyle>
            <a:lvl1pPr algn="ctr">
              <a:defRPr/>
            </a:lvl1pPr>
          </a:lstStyle>
          <a:p>
            <a:r>
              <a:rPr lang="en-US" dirty="0"/>
              <a:t>Icon Usage Template</a:t>
            </a:r>
          </a:p>
        </p:txBody>
      </p:sp>
      <p:sp>
        <p:nvSpPr>
          <p:cNvPr id="17" name="Text Placeholder 3">
            <a:extLst>
              <a:ext uri="{FF2B5EF4-FFF2-40B4-BE49-F238E27FC236}">
                <a16:creationId xmlns:a16="http://schemas.microsoft.com/office/drawing/2014/main" id="{D91E6E20-8638-8D35-976F-4E5B3C33D577}"/>
              </a:ext>
            </a:extLst>
          </p:cNvPr>
          <p:cNvSpPr>
            <a:spLocks noGrp="1"/>
          </p:cNvSpPr>
          <p:nvPr>
            <p:ph type="body" sz="quarter" idx="24" hasCustomPrompt="1"/>
          </p:nvPr>
        </p:nvSpPr>
        <p:spPr>
          <a:xfrm>
            <a:off x="1318728" y="9113837"/>
            <a:ext cx="6652593" cy="2614337"/>
          </a:xfrm>
        </p:spPr>
        <p:txBody>
          <a:bodyPr/>
          <a:lstStyle>
            <a:lvl1pPr algn="ctr">
              <a:defRPr>
                <a:solidFill>
                  <a:schemeClr val="tx1"/>
                </a:solidFill>
              </a:defRPr>
            </a:lvl1pPr>
            <a:lvl2pPr algn="ctr">
              <a:defRPr>
                <a:solidFill>
                  <a:schemeClr val="tx1"/>
                </a:solidFill>
              </a:defRPr>
            </a:lvl2pPr>
            <a:lvl3pPr marL="0" indent="0" algn="ctr">
              <a:spcAft>
                <a:spcPts val="800"/>
              </a:spcAft>
              <a:buClr>
                <a:schemeClr val="tx1"/>
              </a:buClr>
              <a:buFont typeface="Arial" panose="020B0604020202020204" pitchFamily="34" charset="0"/>
              <a:buNone/>
              <a:defRPr b="1">
                <a:solidFill>
                  <a:schemeClr val="tx1"/>
                </a:solidFill>
              </a:defRPr>
            </a:lvl3pPr>
            <a:lvl4pPr algn="ctr">
              <a:defRPr b="1">
                <a:solidFill>
                  <a:schemeClr val="tx1"/>
                </a:solidFill>
              </a:defRPr>
            </a:lvl4pPr>
            <a:lvl5pPr algn="ctr">
              <a:lnSpc>
                <a:spcPts val="3600"/>
              </a:lnSpc>
              <a:defRPr>
                <a:solidFill>
                  <a:schemeClr val="tx1"/>
                </a:solidFill>
              </a:defRPr>
            </a:lvl5pPr>
            <a:lvl6pPr algn="ctr">
              <a:defRPr/>
            </a:lvl6pPr>
            <a:lvl7pPr algn="ctr">
              <a:defRPr>
                <a:solidFill>
                  <a:schemeClr val="tx1"/>
                </a:solidFill>
              </a:defRPr>
            </a:lvl7pPr>
            <a:lvl8pPr algn="ctr">
              <a:lnSpc>
                <a:spcPts val="2000"/>
              </a:lnSpc>
              <a:defRPr>
                <a:solidFill>
                  <a:schemeClr val="tx1"/>
                </a:solidFill>
              </a:defRPr>
            </a:lvl8pPr>
          </a:lstStyle>
          <a:p>
            <a:pPr lvl="2"/>
            <a:r>
              <a:rPr lang="en-US" dirty="0" err="1"/>
              <a:t>Subheadline</a:t>
            </a:r>
            <a:endParaRPr lang="en-US" dirty="0"/>
          </a:p>
          <a:p>
            <a:pPr lvl="4"/>
            <a:r>
              <a:rPr lang="en-US" dirty="0"/>
              <a:t>This example shows the short body copy that can go here.</a:t>
            </a:r>
          </a:p>
          <a:p>
            <a:pPr lvl="7"/>
            <a:r>
              <a:rPr lang="en-US" dirty="0"/>
              <a:t>A line or two of small supporting text </a:t>
            </a:r>
            <a:br>
              <a:rPr lang="en-US" dirty="0"/>
            </a:br>
            <a:r>
              <a:rPr lang="en-US" dirty="0"/>
              <a:t>can go here, if applicable. </a:t>
            </a:r>
          </a:p>
        </p:txBody>
      </p:sp>
      <p:sp>
        <p:nvSpPr>
          <p:cNvPr id="18" name="Text Placeholder 3">
            <a:extLst>
              <a:ext uri="{FF2B5EF4-FFF2-40B4-BE49-F238E27FC236}">
                <a16:creationId xmlns:a16="http://schemas.microsoft.com/office/drawing/2014/main" id="{3EDCAB9D-FC88-7C20-BA77-9A33A8BBEA5C}"/>
              </a:ext>
            </a:extLst>
          </p:cNvPr>
          <p:cNvSpPr>
            <a:spLocks noGrp="1"/>
          </p:cNvSpPr>
          <p:nvPr>
            <p:ph type="body" sz="quarter" idx="25" hasCustomPrompt="1"/>
          </p:nvPr>
        </p:nvSpPr>
        <p:spPr>
          <a:xfrm>
            <a:off x="8865701" y="9113836"/>
            <a:ext cx="6652593" cy="2614337"/>
          </a:xfrm>
        </p:spPr>
        <p:txBody>
          <a:bodyPr/>
          <a:lstStyle>
            <a:lvl1pPr algn="ctr">
              <a:defRPr>
                <a:solidFill>
                  <a:schemeClr val="tx1"/>
                </a:solidFill>
              </a:defRPr>
            </a:lvl1pPr>
            <a:lvl2pPr algn="ctr">
              <a:defRPr>
                <a:solidFill>
                  <a:schemeClr val="tx1"/>
                </a:solidFill>
              </a:defRPr>
            </a:lvl2pPr>
            <a:lvl3pPr marL="0" indent="0" algn="ctr">
              <a:spcAft>
                <a:spcPts val="800"/>
              </a:spcAft>
              <a:buClr>
                <a:schemeClr val="tx1"/>
              </a:buClr>
              <a:buFont typeface="Arial" panose="020B0604020202020204" pitchFamily="34" charset="0"/>
              <a:buNone/>
              <a:defRPr b="1">
                <a:solidFill>
                  <a:schemeClr val="tx1"/>
                </a:solidFill>
              </a:defRPr>
            </a:lvl3pPr>
            <a:lvl4pPr algn="ctr">
              <a:defRPr b="1">
                <a:solidFill>
                  <a:schemeClr val="tx1"/>
                </a:solidFill>
              </a:defRPr>
            </a:lvl4pPr>
            <a:lvl5pPr algn="ctr">
              <a:lnSpc>
                <a:spcPts val="3600"/>
              </a:lnSpc>
              <a:defRPr>
                <a:solidFill>
                  <a:schemeClr val="tx1"/>
                </a:solidFill>
              </a:defRPr>
            </a:lvl5pPr>
            <a:lvl6pPr algn="ctr">
              <a:defRPr/>
            </a:lvl6pPr>
            <a:lvl7pPr algn="ctr">
              <a:defRPr>
                <a:solidFill>
                  <a:schemeClr val="tx1"/>
                </a:solidFill>
              </a:defRPr>
            </a:lvl7pPr>
            <a:lvl8pPr algn="ctr">
              <a:lnSpc>
                <a:spcPts val="2000"/>
              </a:lnSpc>
              <a:defRPr>
                <a:solidFill>
                  <a:schemeClr val="tx1"/>
                </a:solidFill>
              </a:defRPr>
            </a:lvl8pPr>
          </a:lstStyle>
          <a:p>
            <a:pPr lvl="2"/>
            <a:r>
              <a:rPr lang="en-US" dirty="0" err="1"/>
              <a:t>Subheadline</a:t>
            </a:r>
            <a:endParaRPr lang="en-US" dirty="0"/>
          </a:p>
          <a:p>
            <a:pPr lvl="4"/>
            <a:r>
              <a:rPr lang="en-US" dirty="0"/>
              <a:t>This example shows the short body copy that can go here.</a:t>
            </a:r>
          </a:p>
          <a:p>
            <a:pPr lvl="7"/>
            <a:r>
              <a:rPr lang="en-US" dirty="0"/>
              <a:t>A line or two of small supporting text </a:t>
            </a:r>
            <a:br>
              <a:rPr lang="en-US" dirty="0"/>
            </a:br>
            <a:r>
              <a:rPr lang="en-US" dirty="0"/>
              <a:t>can go here, if applicable. </a:t>
            </a:r>
          </a:p>
        </p:txBody>
      </p:sp>
      <p:sp>
        <p:nvSpPr>
          <p:cNvPr id="19" name="Text Placeholder 3">
            <a:extLst>
              <a:ext uri="{FF2B5EF4-FFF2-40B4-BE49-F238E27FC236}">
                <a16:creationId xmlns:a16="http://schemas.microsoft.com/office/drawing/2014/main" id="{0F7BD6FF-2C49-D74E-2C2C-BE9FB5A21904}"/>
              </a:ext>
            </a:extLst>
          </p:cNvPr>
          <p:cNvSpPr>
            <a:spLocks noGrp="1"/>
          </p:cNvSpPr>
          <p:nvPr>
            <p:ph type="body" sz="quarter" idx="26" hasCustomPrompt="1"/>
          </p:nvPr>
        </p:nvSpPr>
        <p:spPr>
          <a:xfrm>
            <a:off x="16430513" y="9113835"/>
            <a:ext cx="6652593" cy="2614337"/>
          </a:xfrm>
        </p:spPr>
        <p:txBody>
          <a:bodyPr/>
          <a:lstStyle>
            <a:lvl1pPr algn="ctr">
              <a:defRPr>
                <a:solidFill>
                  <a:schemeClr val="tx1"/>
                </a:solidFill>
              </a:defRPr>
            </a:lvl1pPr>
            <a:lvl2pPr algn="ctr">
              <a:defRPr>
                <a:solidFill>
                  <a:schemeClr val="tx1"/>
                </a:solidFill>
              </a:defRPr>
            </a:lvl2pPr>
            <a:lvl3pPr marL="0" indent="0" algn="ctr">
              <a:spcAft>
                <a:spcPts val="800"/>
              </a:spcAft>
              <a:buClr>
                <a:schemeClr val="tx1"/>
              </a:buClr>
              <a:buFont typeface="Arial" panose="020B0604020202020204" pitchFamily="34" charset="0"/>
              <a:buNone/>
              <a:defRPr b="1">
                <a:solidFill>
                  <a:schemeClr val="tx1"/>
                </a:solidFill>
              </a:defRPr>
            </a:lvl3pPr>
            <a:lvl4pPr algn="ctr">
              <a:defRPr b="1">
                <a:solidFill>
                  <a:schemeClr val="tx1"/>
                </a:solidFill>
              </a:defRPr>
            </a:lvl4pPr>
            <a:lvl5pPr algn="ctr">
              <a:lnSpc>
                <a:spcPts val="3600"/>
              </a:lnSpc>
              <a:defRPr>
                <a:solidFill>
                  <a:schemeClr val="tx1"/>
                </a:solidFill>
              </a:defRPr>
            </a:lvl5pPr>
            <a:lvl6pPr algn="ctr">
              <a:defRPr/>
            </a:lvl6pPr>
            <a:lvl7pPr algn="ctr">
              <a:defRPr>
                <a:solidFill>
                  <a:schemeClr val="tx1"/>
                </a:solidFill>
              </a:defRPr>
            </a:lvl7pPr>
            <a:lvl8pPr algn="ctr">
              <a:lnSpc>
                <a:spcPts val="2000"/>
              </a:lnSpc>
              <a:defRPr>
                <a:solidFill>
                  <a:schemeClr val="tx1"/>
                </a:solidFill>
              </a:defRPr>
            </a:lvl8pPr>
          </a:lstStyle>
          <a:p>
            <a:pPr lvl="2"/>
            <a:r>
              <a:rPr lang="en-US" dirty="0" err="1"/>
              <a:t>Subheadline</a:t>
            </a:r>
            <a:endParaRPr lang="en-US" dirty="0"/>
          </a:p>
          <a:p>
            <a:pPr lvl="4"/>
            <a:r>
              <a:rPr lang="en-US" dirty="0"/>
              <a:t>This example shows the short body copy that can go here.</a:t>
            </a:r>
          </a:p>
          <a:p>
            <a:pPr lvl="7"/>
            <a:r>
              <a:rPr lang="en-US" dirty="0"/>
              <a:t>A line or two of small supporting text </a:t>
            </a:r>
            <a:br>
              <a:rPr lang="en-US" dirty="0"/>
            </a:br>
            <a:r>
              <a:rPr lang="en-US" dirty="0"/>
              <a:t>can go here, if applicable. </a:t>
            </a:r>
          </a:p>
        </p:txBody>
      </p:sp>
      <p:sp>
        <p:nvSpPr>
          <p:cNvPr id="4" name="Picture Placeholder 2">
            <a:extLst>
              <a:ext uri="{FF2B5EF4-FFF2-40B4-BE49-F238E27FC236}">
                <a16:creationId xmlns:a16="http://schemas.microsoft.com/office/drawing/2014/main" id="{105E4AE8-EA07-C90A-12EC-83BE0AE9CDD9}"/>
              </a:ext>
            </a:extLst>
          </p:cNvPr>
          <p:cNvSpPr>
            <a:spLocks noGrp="1"/>
          </p:cNvSpPr>
          <p:nvPr>
            <p:ph type="pic" sz="quarter" idx="27"/>
          </p:nvPr>
        </p:nvSpPr>
        <p:spPr>
          <a:xfrm>
            <a:off x="2503488" y="3462338"/>
            <a:ext cx="4248150" cy="4248150"/>
          </a:xfrm>
          <a:prstGeom prst="ellipse">
            <a:avLst/>
          </a:prstGeom>
          <a:noFill/>
        </p:spPr>
        <p:txBody>
          <a:bodyPr/>
          <a:lstStyle/>
          <a:p>
            <a:endParaRPr lang="en-US"/>
          </a:p>
        </p:txBody>
      </p:sp>
      <p:sp>
        <p:nvSpPr>
          <p:cNvPr id="10" name="Picture Placeholder 2">
            <a:extLst>
              <a:ext uri="{FF2B5EF4-FFF2-40B4-BE49-F238E27FC236}">
                <a16:creationId xmlns:a16="http://schemas.microsoft.com/office/drawing/2014/main" id="{785967ED-3698-D38D-B358-11034DD5B512}"/>
              </a:ext>
            </a:extLst>
          </p:cNvPr>
          <p:cNvSpPr>
            <a:spLocks noGrp="1"/>
          </p:cNvSpPr>
          <p:nvPr>
            <p:ph type="pic" sz="quarter" idx="28"/>
          </p:nvPr>
        </p:nvSpPr>
        <p:spPr>
          <a:xfrm>
            <a:off x="10069834" y="3462338"/>
            <a:ext cx="4248150" cy="4248150"/>
          </a:xfrm>
          <a:prstGeom prst="ellipse">
            <a:avLst/>
          </a:prstGeom>
          <a:noFill/>
        </p:spPr>
        <p:txBody>
          <a:bodyPr/>
          <a:lstStyle/>
          <a:p>
            <a:endParaRPr lang="en-US"/>
          </a:p>
        </p:txBody>
      </p:sp>
      <p:sp>
        <p:nvSpPr>
          <p:cNvPr id="12" name="Picture Placeholder 2">
            <a:extLst>
              <a:ext uri="{FF2B5EF4-FFF2-40B4-BE49-F238E27FC236}">
                <a16:creationId xmlns:a16="http://schemas.microsoft.com/office/drawing/2014/main" id="{B5DE4E7C-D541-45EF-BC04-6029FBEF98CA}"/>
              </a:ext>
            </a:extLst>
          </p:cNvPr>
          <p:cNvSpPr>
            <a:spLocks noGrp="1"/>
          </p:cNvSpPr>
          <p:nvPr>
            <p:ph type="pic" sz="quarter" idx="29"/>
          </p:nvPr>
        </p:nvSpPr>
        <p:spPr>
          <a:xfrm>
            <a:off x="17636180" y="3462338"/>
            <a:ext cx="4248150" cy="4248150"/>
          </a:xfrm>
          <a:prstGeom prst="ellipse">
            <a:avLst/>
          </a:prstGeom>
          <a:noFill/>
        </p:spPr>
        <p:txBody>
          <a:bodyPr/>
          <a:lstStyle/>
          <a:p>
            <a:endParaRPr lang="en-US"/>
          </a:p>
        </p:txBody>
      </p:sp>
    </p:spTree>
    <p:extLst>
      <p:ext uri="{BB962C8B-B14F-4D97-AF65-F5344CB8AC3E}">
        <p14:creationId xmlns:p14="http://schemas.microsoft.com/office/powerpoint/2010/main" val="407118540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A2386B6E-87A1-704E-6E11-DCF595FF8000}"/>
              </a:ext>
            </a:extLst>
          </p:cNvPr>
          <p:cNvSpPr/>
          <p:nvPr userDrawn="1"/>
        </p:nvSpPr>
        <p:spPr bwMode="auto">
          <a:xfrm>
            <a:off x="509756" y="515805"/>
            <a:ext cx="11567707" cy="12671519"/>
          </a:xfrm>
          <a:prstGeom prst="roundRect">
            <a:avLst>
              <a:gd name="adj" fmla="val 3492"/>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Picture Placeholder 9">
            <a:extLst>
              <a:ext uri="{FF2B5EF4-FFF2-40B4-BE49-F238E27FC236}">
                <a16:creationId xmlns:a16="http://schemas.microsoft.com/office/drawing/2014/main" id="{09950AB3-24B3-A21A-D8F2-642EAEA00672}"/>
              </a:ext>
            </a:extLst>
          </p:cNvPr>
          <p:cNvSpPr>
            <a:spLocks noGrp="1"/>
          </p:cNvSpPr>
          <p:nvPr>
            <p:ph type="pic" sz="quarter" idx="30" hasCustomPrompt="1"/>
          </p:nvPr>
        </p:nvSpPr>
        <p:spPr>
          <a:xfrm>
            <a:off x="12309711" y="515805"/>
            <a:ext cx="11567707" cy="12671519"/>
          </a:xfrm>
          <a:prstGeom prst="roundRect">
            <a:avLst>
              <a:gd name="adj" fmla="val 3792"/>
            </a:avLst>
          </a:prstGeom>
          <a:solidFill>
            <a:schemeClr val="accent3"/>
          </a:solidFill>
        </p:spPr>
        <p:txBody>
          <a:bodyPr/>
          <a:lstStyle>
            <a:lvl1pPr algn="ctr">
              <a:defRPr sz="4000"/>
            </a:lvl1pPr>
          </a:lstStyle>
          <a:p>
            <a:r>
              <a:rPr lang="en-US" dirty="0"/>
              <a:t>Click to insert picture</a:t>
            </a:r>
          </a:p>
        </p:txBody>
      </p:sp>
      <p:sp>
        <p:nvSpPr>
          <p:cNvPr id="5" name="Picture Placeholder 2">
            <a:extLst>
              <a:ext uri="{FF2B5EF4-FFF2-40B4-BE49-F238E27FC236}">
                <a16:creationId xmlns:a16="http://schemas.microsoft.com/office/drawing/2014/main" id="{38D17DD9-E8E1-F2DF-52F0-489C2A0A7D41}"/>
              </a:ext>
            </a:extLst>
          </p:cNvPr>
          <p:cNvSpPr>
            <a:spLocks noGrp="1"/>
          </p:cNvSpPr>
          <p:nvPr>
            <p:ph type="pic" sz="quarter" idx="27"/>
          </p:nvPr>
        </p:nvSpPr>
        <p:spPr>
          <a:xfrm>
            <a:off x="3853485" y="2932723"/>
            <a:ext cx="4711605" cy="4711597"/>
          </a:xfrm>
          <a:prstGeom prst="rect">
            <a:avLst/>
          </a:prstGeom>
          <a:noFill/>
        </p:spPr>
        <p:txBody>
          <a:bodyPr/>
          <a:lstStyle/>
          <a:p>
            <a:endParaRPr lang="en-US"/>
          </a:p>
        </p:txBody>
      </p:sp>
      <p:sp>
        <p:nvSpPr>
          <p:cNvPr id="11" name="Text Placeholder 3">
            <a:extLst>
              <a:ext uri="{FF2B5EF4-FFF2-40B4-BE49-F238E27FC236}">
                <a16:creationId xmlns:a16="http://schemas.microsoft.com/office/drawing/2014/main" id="{32ABC075-D0C3-6FFF-B7CB-8CDB0FBC2B88}"/>
              </a:ext>
            </a:extLst>
          </p:cNvPr>
          <p:cNvSpPr>
            <a:spLocks noGrp="1"/>
          </p:cNvSpPr>
          <p:nvPr>
            <p:ph type="body" sz="quarter" idx="24" hasCustomPrompt="1"/>
          </p:nvPr>
        </p:nvSpPr>
        <p:spPr>
          <a:xfrm>
            <a:off x="2967312" y="8368058"/>
            <a:ext cx="6652593" cy="2614337"/>
          </a:xfrm>
        </p:spPr>
        <p:txBody>
          <a:bodyPr/>
          <a:lstStyle>
            <a:lvl1pPr algn="ctr">
              <a:defRPr>
                <a:solidFill>
                  <a:schemeClr val="bg1"/>
                </a:solidFill>
              </a:defRPr>
            </a:lvl1pPr>
            <a:lvl2pPr algn="ctr">
              <a:defRPr>
                <a:solidFill>
                  <a:schemeClr val="bg1"/>
                </a:solidFill>
              </a:defRPr>
            </a:lvl2pPr>
            <a:lvl3pPr marL="0" indent="0" algn="ctr">
              <a:spcAft>
                <a:spcPts val="800"/>
              </a:spcAft>
              <a:buClr>
                <a:schemeClr val="tx1"/>
              </a:buClr>
              <a:buFont typeface="Arial" panose="020B0604020202020204" pitchFamily="34" charset="0"/>
              <a:buNone/>
              <a:defRPr b="1">
                <a:solidFill>
                  <a:schemeClr val="bg1"/>
                </a:solidFill>
              </a:defRPr>
            </a:lvl3pPr>
            <a:lvl4pPr algn="ctr">
              <a:defRPr b="1">
                <a:solidFill>
                  <a:schemeClr val="bg1"/>
                </a:solidFill>
              </a:defRPr>
            </a:lvl4pPr>
            <a:lvl5pPr algn="ctr">
              <a:lnSpc>
                <a:spcPts val="3600"/>
              </a:lnSpc>
              <a:defRPr>
                <a:solidFill>
                  <a:schemeClr val="bg1"/>
                </a:solidFill>
              </a:defRPr>
            </a:lvl5pPr>
            <a:lvl6pPr algn="ctr">
              <a:defRPr>
                <a:solidFill>
                  <a:schemeClr val="bg1"/>
                </a:solidFill>
              </a:defRPr>
            </a:lvl6pPr>
            <a:lvl7pPr algn="ctr">
              <a:defRPr>
                <a:solidFill>
                  <a:schemeClr val="bg1"/>
                </a:solidFill>
              </a:defRPr>
            </a:lvl7pPr>
            <a:lvl8pPr algn="ctr">
              <a:lnSpc>
                <a:spcPts val="2000"/>
              </a:lnSpc>
              <a:defRPr>
                <a:solidFill>
                  <a:schemeClr val="bg1"/>
                </a:solidFill>
              </a:defRPr>
            </a:lvl8pPr>
          </a:lstStyle>
          <a:p>
            <a:pPr lvl="2"/>
            <a:r>
              <a:rPr lang="en-US" dirty="0" err="1"/>
              <a:t>Subheadline</a:t>
            </a:r>
            <a:endParaRPr lang="en-US" dirty="0"/>
          </a:p>
          <a:p>
            <a:pPr lvl="4"/>
            <a:r>
              <a:rPr lang="en-US" dirty="0"/>
              <a:t>This example shows the short body copy that can go here.</a:t>
            </a:r>
          </a:p>
        </p:txBody>
      </p:sp>
    </p:spTree>
    <p:extLst>
      <p:ext uri="{BB962C8B-B14F-4D97-AF65-F5344CB8AC3E}">
        <p14:creationId xmlns:p14="http://schemas.microsoft.com/office/powerpoint/2010/main" val="38210859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Text + 1 Image (Base)">
    <p:bg>
      <p:bgPr>
        <a:solidFill>
          <a:schemeClr val="bg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3B00AAA-2DCF-FC6C-53D5-C34486BB9943}"/>
              </a:ext>
            </a:extLst>
          </p:cNvPr>
          <p:cNvSpPr>
            <a:spLocks noGrp="1"/>
          </p:cNvSpPr>
          <p:nvPr>
            <p:ph type="pic" sz="quarter" idx="26" hasCustomPrompt="1"/>
          </p:nvPr>
        </p:nvSpPr>
        <p:spPr>
          <a:xfrm>
            <a:off x="12317993" y="6845733"/>
            <a:ext cx="5421758" cy="58758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2" name="Picture Placeholder 9">
            <a:extLst>
              <a:ext uri="{FF2B5EF4-FFF2-40B4-BE49-F238E27FC236}">
                <a16:creationId xmlns:a16="http://schemas.microsoft.com/office/drawing/2014/main" id="{D5DEE075-1E52-B71C-6C07-65E639724AD4}"/>
              </a:ext>
            </a:extLst>
          </p:cNvPr>
          <p:cNvSpPr>
            <a:spLocks noGrp="1"/>
          </p:cNvSpPr>
          <p:nvPr>
            <p:ph type="pic" sz="quarter" idx="27" hasCustomPrompt="1"/>
          </p:nvPr>
        </p:nvSpPr>
        <p:spPr>
          <a:xfrm>
            <a:off x="17958592" y="6845732"/>
            <a:ext cx="5387338" cy="58758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1045886" y="6858000"/>
            <a:ext cx="11053266" cy="5852812"/>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4" name="Text Placeholder 3">
            <a:extLst>
              <a:ext uri="{FF2B5EF4-FFF2-40B4-BE49-F238E27FC236}">
                <a16:creationId xmlns:a16="http://schemas.microsoft.com/office/drawing/2014/main" id="{C11C8A1E-3DA8-D969-C8FB-29B754D3A681}"/>
              </a:ext>
            </a:extLst>
          </p:cNvPr>
          <p:cNvSpPr>
            <a:spLocks noGrp="1"/>
          </p:cNvSpPr>
          <p:nvPr>
            <p:ph type="body" sz="quarter" idx="24" hasCustomPrompt="1"/>
          </p:nvPr>
        </p:nvSpPr>
        <p:spPr>
          <a:xfrm>
            <a:off x="1006355" y="2110376"/>
            <a:ext cx="10279954" cy="2744653"/>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lvl3pPr>
          </a:lstStyle>
          <a:p>
            <a:pPr lvl="1"/>
            <a:r>
              <a:rPr lang="en-US" dirty="0"/>
              <a:t>This is a headline — six words maximum.</a:t>
            </a:r>
          </a:p>
        </p:txBody>
      </p:sp>
      <p:sp>
        <p:nvSpPr>
          <p:cNvPr id="2" name="Footer Placeholder 1">
            <a:extLst>
              <a:ext uri="{FF2B5EF4-FFF2-40B4-BE49-F238E27FC236}">
                <a16:creationId xmlns:a16="http://schemas.microsoft.com/office/drawing/2014/main" id="{81D665E4-277F-9DC0-1DBA-788E7E87F1DA}"/>
              </a:ext>
            </a:extLst>
          </p:cNvPr>
          <p:cNvSpPr>
            <a:spLocks noGrp="1"/>
          </p:cNvSpPr>
          <p:nvPr>
            <p:ph type="ftr" sz="quarter" idx="29"/>
          </p:nvPr>
        </p:nvSpPr>
        <p:spPr>
          <a:xfrm>
            <a:off x="1016000" y="909345"/>
            <a:ext cx="10279954" cy="923510"/>
          </a:xfrm>
        </p:spPr>
        <p:txBody>
          <a:bodyPr/>
          <a:lstStyle/>
          <a:p>
            <a:r>
              <a:rPr lang="en-US"/>
              <a:t>CAMPAIGN OR PROGRAM NAME</a:t>
            </a:r>
            <a:endParaRPr lang="en-US" dirty="0"/>
          </a:p>
        </p:txBody>
      </p:sp>
      <p:sp>
        <p:nvSpPr>
          <p:cNvPr id="10" name="Text Placeholder 3">
            <a:extLst>
              <a:ext uri="{FF2B5EF4-FFF2-40B4-BE49-F238E27FC236}">
                <a16:creationId xmlns:a16="http://schemas.microsoft.com/office/drawing/2014/main" id="{02BBB186-7E1B-E149-0F06-DA52F470E8D8}"/>
              </a:ext>
            </a:extLst>
          </p:cNvPr>
          <p:cNvSpPr>
            <a:spLocks noGrp="1"/>
          </p:cNvSpPr>
          <p:nvPr>
            <p:ph type="body" sz="quarter" idx="30" hasCustomPrompt="1"/>
          </p:nvPr>
        </p:nvSpPr>
        <p:spPr>
          <a:xfrm>
            <a:off x="12317992" y="2110376"/>
            <a:ext cx="11027937" cy="3283431"/>
          </a:xfrm>
        </p:spPr>
        <p:txBody>
          <a:bodyPr anchor="t" anchorCtr="0"/>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lvl3pPr>
          </a:lstStyle>
          <a:p>
            <a:pPr lvl="2"/>
            <a:r>
              <a:rPr lang="en-US" dirty="0"/>
              <a:t>Company News templates should keep body text concise. </a:t>
            </a:r>
          </a:p>
          <a:p>
            <a:pPr lvl="2"/>
            <a:r>
              <a:rPr lang="en-US" dirty="0"/>
              <a:t>This example shows the twenty word limit for clear readability.</a:t>
            </a:r>
          </a:p>
        </p:txBody>
      </p:sp>
    </p:spTree>
    <p:extLst>
      <p:ext uri="{BB962C8B-B14F-4D97-AF65-F5344CB8AC3E}">
        <p14:creationId xmlns:p14="http://schemas.microsoft.com/office/powerpoint/2010/main" val="3995404581"/>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Text + 1 Image (Base)">
    <p:bg>
      <p:bgPr>
        <a:solidFill>
          <a:schemeClr val="bg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3B00AAA-2DCF-FC6C-53D5-C34486BB9943}"/>
              </a:ext>
            </a:extLst>
          </p:cNvPr>
          <p:cNvSpPr>
            <a:spLocks noGrp="1"/>
          </p:cNvSpPr>
          <p:nvPr>
            <p:ph type="pic" sz="quarter" idx="26" hasCustomPrompt="1"/>
          </p:nvPr>
        </p:nvSpPr>
        <p:spPr>
          <a:xfrm>
            <a:off x="1016000" y="1025676"/>
            <a:ext cx="6103257" cy="58758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2" name="Picture Placeholder 9">
            <a:extLst>
              <a:ext uri="{FF2B5EF4-FFF2-40B4-BE49-F238E27FC236}">
                <a16:creationId xmlns:a16="http://schemas.microsoft.com/office/drawing/2014/main" id="{D5DEE075-1E52-B71C-6C07-65E639724AD4}"/>
              </a:ext>
            </a:extLst>
          </p:cNvPr>
          <p:cNvSpPr>
            <a:spLocks noGrp="1"/>
          </p:cNvSpPr>
          <p:nvPr>
            <p:ph type="pic" sz="quarter" idx="27" hasCustomPrompt="1"/>
          </p:nvPr>
        </p:nvSpPr>
        <p:spPr>
          <a:xfrm>
            <a:off x="7421137" y="1025675"/>
            <a:ext cx="6103257" cy="58758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13824857" y="1037943"/>
            <a:ext cx="9521072" cy="5852812"/>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4" name="Text Placeholder 3">
            <a:extLst>
              <a:ext uri="{FF2B5EF4-FFF2-40B4-BE49-F238E27FC236}">
                <a16:creationId xmlns:a16="http://schemas.microsoft.com/office/drawing/2014/main" id="{C11C8A1E-3DA8-D969-C8FB-29B754D3A681}"/>
              </a:ext>
            </a:extLst>
          </p:cNvPr>
          <p:cNvSpPr>
            <a:spLocks noGrp="1"/>
          </p:cNvSpPr>
          <p:nvPr>
            <p:ph type="body" sz="quarter" idx="24" hasCustomPrompt="1"/>
          </p:nvPr>
        </p:nvSpPr>
        <p:spPr>
          <a:xfrm>
            <a:off x="1006355" y="9062935"/>
            <a:ext cx="10279954" cy="2744653"/>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lvl3pPr>
          </a:lstStyle>
          <a:p>
            <a:pPr lvl="1"/>
            <a:r>
              <a:rPr lang="en-US" dirty="0"/>
              <a:t>This is a headline — six words maximum.</a:t>
            </a:r>
          </a:p>
        </p:txBody>
      </p:sp>
      <p:sp>
        <p:nvSpPr>
          <p:cNvPr id="2" name="Footer Placeholder 1">
            <a:extLst>
              <a:ext uri="{FF2B5EF4-FFF2-40B4-BE49-F238E27FC236}">
                <a16:creationId xmlns:a16="http://schemas.microsoft.com/office/drawing/2014/main" id="{81D665E4-277F-9DC0-1DBA-788E7E87F1DA}"/>
              </a:ext>
            </a:extLst>
          </p:cNvPr>
          <p:cNvSpPr>
            <a:spLocks noGrp="1"/>
          </p:cNvSpPr>
          <p:nvPr>
            <p:ph type="ftr" sz="quarter" idx="29"/>
          </p:nvPr>
        </p:nvSpPr>
        <p:spPr>
          <a:xfrm>
            <a:off x="1016000" y="7861904"/>
            <a:ext cx="10279954" cy="923510"/>
          </a:xfrm>
        </p:spPr>
        <p:txBody>
          <a:bodyPr/>
          <a:lstStyle/>
          <a:p>
            <a:r>
              <a:rPr lang="en-US"/>
              <a:t>CAMPAIGN OR PROGRAM NAME</a:t>
            </a:r>
            <a:endParaRPr lang="en-US" dirty="0"/>
          </a:p>
        </p:txBody>
      </p:sp>
      <p:sp>
        <p:nvSpPr>
          <p:cNvPr id="10" name="Text Placeholder 3">
            <a:extLst>
              <a:ext uri="{FF2B5EF4-FFF2-40B4-BE49-F238E27FC236}">
                <a16:creationId xmlns:a16="http://schemas.microsoft.com/office/drawing/2014/main" id="{02BBB186-7E1B-E149-0F06-DA52F470E8D8}"/>
              </a:ext>
            </a:extLst>
          </p:cNvPr>
          <p:cNvSpPr>
            <a:spLocks noGrp="1"/>
          </p:cNvSpPr>
          <p:nvPr>
            <p:ph type="body" sz="quarter" idx="30" hasCustomPrompt="1"/>
          </p:nvPr>
        </p:nvSpPr>
        <p:spPr>
          <a:xfrm>
            <a:off x="12317992" y="9062935"/>
            <a:ext cx="11027937" cy="3283431"/>
          </a:xfrm>
        </p:spPr>
        <p:txBody>
          <a:bodyPr anchor="t" anchorCtr="0"/>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lvl3pPr>
          </a:lstStyle>
          <a:p>
            <a:pPr lvl="2"/>
            <a:r>
              <a:rPr lang="en-US" dirty="0"/>
              <a:t>Company News templates should keep body text concise. </a:t>
            </a:r>
          </a:p>
          <a:p>
            <a:pPr lvl="2"/>
            <a:r>
              <a:rPr lang="en-US" dirty="0"/>
              <a:t>This example shows the twenty word limit for clear readability.</a:t>
            </a:r>
          </a:p>
        </p:txBody>
      </p:sp>
    </p:spTree>
    <p:extLst>
      <p:ext uri="{BB962C8B-B14F-4D97-AF65-F5344CB8AC3E}">
        <p14:creationId xmlns:p14="http://schemas.microsoft.com/office/powerpoint/2010/main" val="2396316036"/>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Text + 1 Image (Base)">
    <p:bg>
      <p:bgPr>
        <a:solidFill>
          <a:schemeClr val="bg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03B00AAA-2DCF-FC6C-53D5-C34486BB9943}"/>
              </a:ext>
            </a:extLst>
          </p:cNvPr>
          <p:cNvSpPr>
            <a:spLocks noGrp="1"/>
          </p:cNvSpPr>
          <p:nvPr>
            <p:ph type="pic" sz="quarter" idx="26" hasCustomPrompt="1"/>
          </p:nvPr>
        </p:nvSpPr>
        <p:spPr>
          <a:xfrm>
            <a:off x="12329745" y="6949808"/>
            <a:ext cx="5421758" cy="5771792"/>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2" name="Picture Placeholder 9">
            <a:extLst>
              <a:ext uri="{FF2B5EF4-FFF2-40B4-BE49-F238E27FC236}">
                <a16:creationId xmlns:a16="http://schemas.microsoft.com/office/drawing/2014/main" id="{D5DEE075-1E52-B71C-6C07-65E639724AD4}"/>
              </a:ext>
            </a:extLst>
          </p:cNvPr>
          <p:cNvSpPr>
            <a:spLocks noGrp="1"/>
          </p:cNvSpPr>
          <p:nvPr>
            <p:ph type="pic" sz="quarter" idx="27" hasCustomPrompt="1"/>
          </p:nvPr>
        </p:nvSpPr>
        <p:spPr>
          <a:xfrm>
            <a:off x="17982096" y="6949807"/>
            <a:ext cx="5387338" cy="5771792"/>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1045886" y="6961666"/>
            <a:ext cx="11053266" cy="5749145"/>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5" name="Picture Placeholder 9">
            <a:extLst>
              <a:ext uri="{FF2B5EF4-FFF2-40B4-BE49-F238E27FC236}">
                <a16:creationId xmlns:a16="http://schemas.microsoft.com/office/drawing/2014/main" id="{3AA9C951-6A3B-A061-6798-89124CD19370}"/>
              </a:ext>
            </a:extLst>
          </p:cNvPr>
          <p:cNvSpPr>
            <a:spLocks noGrp="1"/>
          </p:cNvSpPr>
          <p:nvPr>
            <p:ph type="pic" sz="quarter" idx="29" hasCustomPrompt="1"/>
          </p:nvPr>
        </p:nvSpPr>
        <p:spPr>
          <a:xfrm>
            <a:off x="1040765" y="982542"/>
            <a:ext cx="5421758" cy="5771792"/>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6" name="Picture Placeholder 9">
            <a:extLst>
              <a:ext uri="{FF2B5EF4-FFF2-40B4-BE49-F238E27FC236}">
                <a16:creationId xmlns:a16="http://schemas.microsoft.com/office/drawing/2014/main" id="{860EF8EC-D6C0-CD65-281E-6143DD77ABCE}"/>
              </a:ext>
            </a:extLst>
          </p:cNvPr>
          <p:cNvSpPr>
            <a:spLocks noGrp="1"/>
          </p:cNvSpPr>
          <p:nvPr>
            <p:ph type="pic" sz="quarter" idx="30" hasCustomPrompt="1"/>
          </p:nvPr>
        </p:nvSpPr>
        <p:spPr>
          <a:xfrm>
            <a:off x="6696589" y="982541"/>
            <a:ext cx="5387338" cy="5771792"/>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17" name="Picture Placeholder 9">
            <a:extLst>
              <a:ext uri="{FF2B5EF4-FFF2-40B4-BE49-F238E27FC236}">
                <a16:creationId xmlns:a16="http://schemas.microsoft.com/office/drawing/2014/main" id="{7C15155D-45C8-7786-6367-8B251B68262B}"/>
              </a:ext>
            </a:extLst>
          </p:cNvPr>
          <p:cNvSpPr>
            <a:spLocks noGrp="1"/>
          </p:cNvSpPr>
          <p:nvPr>
            <p:ph type="pic" sz="quarter" idx="31" hasCustomPrompt="1"/>
          </p:nvPr>
        </p:nvSpPr>
        <p:spPr>
          <a:xfrm>
            <a:off x="12317993" y="994400"/>
            <a:ext cx="11053266" cy="5749145"/>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Tree>
    <p:extLst>
      <p:ext uri="{BB962C8B-B14F-4D97-AF65-F5344CB8AC3E}">
        <p14:creationId xmlns:p14="http://schemas.microsoft.com/office/powerpoint/2010/main" val="2784424021"/>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0A73CD2-B310-41AA-E757-F7F95453CC4F}"/>
              </a:ext>
            </a:extLst>
          </p:cNvPr>
          <p:cNvSpPr>
            <a:spLocks noGrp="1"/>
          </p:cNvSpPr>
          <p:nvPr>
            <p:ph type="pic" sz="quarter" idx="10" hasCustomPrompt="1"/>
          </p:nvPr>
        </p:nvSpPr>
        <p:spPr>
          <a:xfrm>
            <a:off x="0" y="0"/>
            <a:ext cx="5921375" cy="6724650"/>
          </a:xfrm>
          <a:solidFill>
            <a:schemeClr val="accent3"/>
          </a:solidFill>
        </p:spPr>
        <p:txBody>
          <a:bodyPr/>
          <a:lstStyle>
            <a:lvl1pPr algn="ctr">
              <a:defRPr sz="2600"/>
            </a:lvl1pPr>
          </a:lstStyle>
          <a:p>
            <a:r>
              <a:rPr lang="en-US" dirty="0"/>
              <a:t>Click to insert image</a:t>
            </a:r>
          </a:p>
        </p:txBody>
      </p:sp>
      <p:sp>
        <p:nvSpPr>
          <p:cNvPr id="13" name="Picture Placeholder 11">
            <a:extLst>
              <a:ext uri="{FF2B5EF4-FFF2-40B4-BE49-F238E27FC236}">
                <a16:creationId xmlns:a16="http://schemas.microsoft.com/office/drawing/2014/main" id="{18895291-66D3-D364-0725-7153E0540537}"/>
              </a:ext>
            </a:extLst>
          </p:cNvPr>
          <p:cNvSpPr>
            <a:spLocks noGrp="1"/>
          </p:cNvSpPr>
          <p:nvPr>
            <p:ph type="pic" sz="quarter" idx="11" hasCustomPrompt="1"/>
          </p:nvPr>
        </p:nvSpPr>
        <p:spPr>
          <a:xfrm>
            <a:off x="6159160" y="0"/>
            <a:ext cx="5921375" cy="6724650"/>
          </a:xfrm>
          <a:solidFill>
            <a:schemeClr val="accent3"/>
          </a:solidFill>
        </p:spPr>
        <p:txBody>
          <a:bodyPr/>
          <a:lstStyle>
            <a:lvl1pPr algn="ctr">
              <a:defRPr sz="2600"/>
            </a:lvl1pPr>
          </a:lstStyle>
          <a:p>
            <a:r>
              <a:rPr lang="en-US" dirty="0"/>
              <a:t>Click to insert image</a:t>
            </a:r>
          </a:p>
        </p:txBody>
      </p:sp>
      <p:sp>
        <p:nvSpPr>
          <p:cNvPr id="14" name="Picture Placeholder 11">
            <a:extLst>
              <a:ext uri="{FF2B5EF4-FFF2-40B4-BE49-F238E27FC236}">
                <a16:creationId xmlns:a16="http://schemas.microsoft.com/office/drawing/2014/main" id="{8729F905-1DF7-6485-4764-AE5AFBF39CD4}"/>
              </a:ext>
            </a:extLst>
          </p:cNvPr>
          <p:cNvSpPr>
            <a:spLocks noGrp="1"/>
          </p:cNvSpPr>
          <p:nvPr>
            <p:ph type="pic" sz="quarter" idx="12" hasCustomPrompt="1"/>
          </p:nvPr>
        </p:nvSpPr>
        <p:spPr>
          <a:xfrm>
            <a:off x="12318321" y="0"/>
            <a:ext cx="12067265" cy="6724650"/>
          </a:xfrm>
          <a:solidFill>
            <a:schemeClr val="accent3"/>
          </a:solidFill>
        </p:spPr>
        <p:txBody>
          <a:bodyPr/>
          <a:lstStyle>
            <a:lvl1pPr algn="ctr">
              <a:defRPr sz="2600"/>
            </a:lvl1pPr>
          </a:lstStyle>
          <a:p>
            <a:r>
              <a:rPr lang="en-US" dirty="0"/>
              <a:t>Click to insert image</a:t>
            </a:r>
          </a:p>
        </p:txBody>
      </p:sp>
      <p:sp>
        <p:nvSpPr>
          <p:cNvPr id="15" name="Picture Placeholder 11">
            <a:extLst>
              <a:ext uri="{FF2B5EF4-FFF2-40B4-BE49-F238E27FC236}">
                <a16:creationId xmlns:a16="http://schemas.microsoft.com/office/drawing/2014/main" id="{2B062607-2A17-817D-2728-552A11B7FC0F}"/>
              </a:ext>
            </a:extLst>
          </p:cNvPr>
          <p:cNvSpPr>
            <a:spLocks noGrp="1"/>
          </p:cNvSpPr>
          <p:nvPr>
            <p:ph type="pic" sz="quarter" idx="13" hasCustomPrompt="1"/>
          </p:nvPr>
        </p:nvSpPr>
        <p:spPr>
          <a:xfrm>
            <a:off x="12321279" y="6991350"/>
            <a:ext cx="5921375" cy="6724650"/>
          </a:xfrm>
          <a:solidFill>
            <a:schemeClr val="accent3"/>
          </a:solidFill>
        </p:spPr>
        <p:txBody>
          <a:bodyPr/>
          <a:lstStyle>
            <a:lvl1pPr algn="ctr">
              <a:defRPr sz="2600"/>
            </a:lvl1pPr>
          </a:lstStyle>
          <a:p>
            <a:r>
              <a:rPr lang="en-US" dirty="0"/>
              <a:t>Click to insert image</a:t>
            </a:r>
          </a:p>
        </p:txBody>
      </p:sp>
      <p:sp>
        <p:nvSpPr>
          <p:cNvPr id="16" name="Picture Placeholder 11">
            <a:extLst>
              <a:ext uri="{FF2B5EF4-FFF2-40B4-BE49-F238E27FC236}">
                <a16:creationId xmlns:a16="http://schemas.microsoft.com/office/drawing/2014/main" id="{89016110-9421-3622-FCFD-5B2BFC16A321}"/>
              </a:ext>
            </a:extLst>
          </p:cNvPr>
          <p:cNvSpPr>
            <a:spLocks noGrp="1"/>
          </p:cNvSpPr>
          <p:nvPr>
            <p:ph type="pic" sz="quarter" idx="14" hasCustomPrompt="1"/>
          </p:nvPr>
        </p:nvSpPr>
        <p:spPr>
          <a:xfrm>
            <a:off x="18478520" y="6991350"/>
            <a:ext cx="5921375" cy="6724650"/>
          </a:xfrm>
          <a:solidFill>
            <a:schemeClr val="accent3"/>
          </a:solidFill>
        </p:spPr>
        <p:txBody>
          <a:bodyPr/>
          <a:lstStyle>
            <a:lvl1pPr algn="ctr">
              <a:defRPr sz="2600"/>
            </a:lvl1pPr>
          </a:lstStyle>
          <a:p>
            <a:r>
              <a:rPr lang="en-US" dirty="0"/>
              <a:t>Click to insert image</a:t>
            </a:r>
          </a:p>
        </p:txBody>
      </p:sp>
      <p:sp>
        <p:nvSpPr>
          <p:cNvPr id="17" name="Picture Placeholder 11">
            <a:extLst>
              <a:ext uri="{FF2B5EF4-FFF2-40B4-BE49-F238E27FC236}">
                <a16:creationId xmlns:a16="http://schemas.microsoft.com/office/drawing/2014/main" id="{5DC40681-4D5A-7F7F-F756-5FA7DCF79D84}"/>
              </a:ext>
            </a:extLst>
          </p:cNvPr>
          <p:cNvSpPr>
            <a:spLocks noGrp="1"/>
          </p:cNvSpPr>
          <p:nvPr>
            <p:ph type="pic" sz="quarter" idx="15" hasCustomPrompt="1"/>
          </p:nvPr>
        </p:nvSpPr>
        <p:spPr>
          <a:xfrm>
            <a:off x="18147" y="6991350"/>
            <a:ext cx="12067265" cy="6724650"/>
          </a:xfrm>
          <a:solidFill>
            <a:schemeClr val="accent3"/>
          </a:solidFill>
        </p:spPr>
        <p:txBody>
          <a:bodyPr/>
          <a:lstStyle>
            <a:lvl1pPr algn="ctr">
              <a:defRPr sz="2600"/>
            </a:lvl1pPr>
          </a:lstStyle>
          <a:p>
            <a:r>
              <a:rPr lang="en-US" dirty="0"/>
              <a:t>Click to insert image</a:t>
            </a:r>
          </a:p>
        </p:txBody>
      </p:sp>
    </p:spTree>
    <p:extLst>
      <p:ext uri="{BB962C8B-B14F-4D97-AF65-F5344CB8AC3E}">
        <p14:creationId xmlns:p14="http://schemas.microsoft.com/office/powerpoint/2010/main" val="3072169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Text + 1 Image (Base)">
    <p:bg>
      <p:bgPr>
        <a:solidFill>
          <a:schemeClr val="bg1"/>
        </a:solidFill>
        <a:effectLst/>
      </p:bgPr>
    </p:bg>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509756" y="8195563"/>
            <a:ext cx="11567707" cy="50122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
        <p:nvSpPr>
          <p:cNvPr id="7" name="Picture Placeholder 9">
            <a:extLst>
              <a:ext uri="{FF2B5EF4-FFF2-40B4-BE49-F238E27FC236}">
                <a16:creationId xmlns:a16="http://schemas.microsoft.com/office/drawing/2014/main" id="{8B474FB4-6805-86AE-AA79-723B617E8F2C}"/>
              </a:ext>
            </a:extLst>
          </p:cNvPr>
          <p:cNvSpPr>
            <a:spLocks noGrp="1"/>
          </p:cNvSpPr>
          <p:nvPr>
            <p:ph type="pic" sz="quarter" idx="29" hasCustomPrompt="1"/>
          </p:nvPr>
        </p:nvSpPr>
        <p:spPr>
          <a:xfrm>
            <a:off x="509756" y="515805"/>
            <a:ext cx="11567707" cy="7382933"/>
          </a:xfrm>
          <a:prstGeom prst="roundRect">
            <a:avLst>
              <a:gd name="adj" fmla="val 5109"/>
            </a:avLst>
          </a:prstGeom>
          <a:solidFill>
            <a:schemeClr val="accent3"/>
          </a:solidFill>
        </p:spPr>
        <p:txBody>
          <a:bodyPr/>
          <a:lstStyle>
            <a:lvl1pPr algn="ctr">
              <a:defRPr sz="4000"/>
            </a:lvl1pPr>
          </a:lstStyle>
          <a:p>
            <a:r>
              <a:rPr lang="en-US" dirty="0"/>
              <a:t>Click to insert picture</a:t>
            </a:r>
          </a:p>
        </p:txBody>
      </p:sp>
      <p:sp>
        <p:nvSpPr>
          <p:cNvPr id="9" name="Picture Placeholder 9">
            <a:extLst>
              <a:ext uri="{FF2B5EF4-FFF2-40B4-BE49-F238E27FC236}">
                <a16:creationId xmlns:a16="http://schemas.microsoft.com/office/drawing/2014/main" id="{2FD4C674-6A89-DFEA-1BD2-A030DB488625}"/>
              </a:ext>
            </a:extLst>
          </p:cNvPr>
          <p:cNvSpPr>
            <a:spLocks noGrp="1"/>
          </p:cNvSpPr>
          <p:nvPr>
            <p:ph type="pic" sz="quarter" idx="30" hasCustomPrompt="1"/>
          </p:nvPr>
        </p:nvSpPr>
        <p:spPr>
          <a:xfrm>
            <a:off x="12309711" y="5824897"/>
            <a:ext cx="11567707" cy="7382933"/>
          </a:xfrm>
          <a:prstGeom prst="roundRect">
            <a:avLst>
              <a:gd name="adj" fmla="val 5109"/>
            </a:avLst>
          </a:prstGeom>
          <a:solidFill>
            <a:schemeClr val="accent3"/>
          </a:solidFill>
        </p:spPr>
        <p:txBody>
          <a:bodyPr/>
          <a:lstStyle>
            <a:lvl1pPr algn="ctr">
              <a:defRPr sz="4000"/>
            </a:lvl1pPr>
          </a:lstStyle>
          <a:p>
            <a:r>
              <a:rPr lang="en-US" dirty="0"/>
              <a:t>Click to insert picture</a:t>
            </a:r>
          </a:p>
        </p:txBody>
      </p:sp>
      <p:sp>
        <p:nvSpPr>
          <p:cNvPr id="10" name="Picture Placeholder 9">
            <a:extLst>
              <a:ext uri="{FF2B5EF4-FFF2-40B4-BE49-F238E27FC236}">
                <a16:creationId xmlns:a16="http://schemas.microsoft.com/office/drawing/2014/main" id="{ACB69423-3137-05C2-AB7F-A4DFC74D624B}"/>
              </a:ext>
            </a:extLst>
          </p:cNvPr>
          <p:cNvSpPr>
            <a:spLocks noGrp="1"/>
          </p:cNvSpPr>
          <p:nvPr>
            <p:ph type="pic" sz="quarter" idx="31" hasCustomPrompt="1"/>
          </p:nvPr>
        </p:nvSpPr>
        <p:spPr>
          <a:xfrm>
            <a:off x="12309711" y="515805"/>
            <a:ext cx="11567707" cy="5012267"/>
          </a:xfrm>
          <a:prstGeom prst="roundRect">
            <a:avLst>
              <a:gd name="adj" fmla="val 7468"/>
            </a:avLst>
          </a:prstGeom>
          <a:solidFill>
            <a:schemeClr val="accent3"/>
          </a:solidFill>
        </p:spPr>
        <p:txBody>
          <a:bodyPr/>
          <a:lstStyle>
            <a:lvl1pPr algn="ctr">
              <a:defRPr sz="4000"/>
            </a:lvl1pPr>
          </a:lstStyle>
          <a:p>
            <a:r>
              <a:rPr lang="en-US" dirty="0"/>
              <a:t>Click to insert picture</a:t>
            </a:r>
          </a:p>
        </p:txBody>
      </p:sp>
    </p:spTree>
    <p:extLst>
      <p:ext uri="{BB962C8B-B14F-4D97-AF65-F5344CB8AC3E}">
        <p14:creationId xmlns:p14="http://schemas.microsoft.com/office/powerpoint/2010/main" val="2143889740"/>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lank (Dark)">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0A6A23AE-A25D-2A24-209F-7529081AB0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16000" y="12213003"/>
            <a:ext cx="1447583" cy="379046"/>
          </a:xfrm>
          <a:prstGeom prst="rect">
            <a:avLst/>
          </a:prstGeom>
        </p:spPr>
      </p:pic>
      <p:sp>
        <p:nvSpPr>
          <p:cNvPr id="5" name="Footer Placeholder 4">
            <a:extLst>
              <a:ext uri="{FF2B5EF4-FFF2-40B4-BE49-F238E27FC236}">
                <a16:creationId xmlns:a16="http://schemas.microsoft.com/office/drawing/2014/main" id="{93D7A222-CB55-4C6B-1C28-FD95B53DF7A3}"/>
              </a:ext>
            </a:extLst>
          </p:cNvPr>
          <p:cNvSpPr>
            <a:spLocks noGrp="1"/>
          </p:cNvSpPr>
          <p:nvPr>
            <p:ph type="ftr" sz="quarter" idx="10"/>
          </p:nvPr>
        </p:nvSpPr>
        <p:spPr/>
        <p:txBody>
          <a:bodyPr/>
          <a:lstStyle>
            <a:lvl1pPr>
              <a:defRPr>
                <a:solidFill>
                  <a:schemeClr val="bg1"/>
                </a:solidFill>
              </a:defRPr>
            </a:lvl1pPr>
          </a:lstStyle>
          <a:p>
            <a:r>
              <a:rPr lang="en-US"/>
              <a:t>CAMPAIGN OR PROGRAM NAME</a:t>
            </a:r>
            <a:endParaRPr lang="en-US" dirty="0"/>
          </a:p>
        </p:txBody>
      </p:sp>
    </p:spTree>
    <p:extLst>
      <p:ext uri="{BB962C8B-B14F-4D97-AF65-F5344CB8AC3E}">
        <p14:creationId xmlns:p14="http://schemas.microsoft.com/office/powerpoint/2010/main" val="1878971810"/>
      </p:ext>
    </p:extLst>
  </p:cSld>
  <p:clrMapOvr>
    <a:masterClrMapping/>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1_Text + 1 Image (Bas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CB69423-3137-05C2-AB7F-A4DFC74D624B}"/>
              </a:ext>
            </a:extLst>
          </p:cNvPr>
          <p:cNvSpPr>
            <a:spLocks noGrp="1"/>
          </p:cNvSpPr>
          <p:nvPr>
            <p:ph type="pic" sz="quarter" idx="31" hasCustomPrompt="1"/>
          </p:nvPr>
        </p:nvSpPr>
        <p:spPr>
          <a:xfrm>
            <a:off x="12309711" y="228601"/>
            <a:ext cx="11847276" cy="5299472"/>
          </a:xfrm>
          <a:prstGeom prst="rect">
            <a:avLst/>
          </a:prstGeom>
          <a:solidFill>
            <a:schemeClr val="accent3"/>
          </a:solidFill>
        </p:spPr>
        <p:txBody>
          <a:bodyPr/>
          <a:lstStyle>
            <a:lvl1pPr algn="ctr">
              <a:defRPr sz="4000"/>
            </a:lvl1pPr>
          </a:lstStyle>
          <a:p>
            <a:r>
              <a:rPr lang="en-US" dirty="0"/>
              <a:t>Click to insert picture</a:t>
            </a:r>
          </a:p>
        </p:txBody>
      </p:sp>
      <p:sp>
        <p:nvSpPr>
          <p:cNvPr id="9" name="Picture Placeholder 9">
            <a:extLst>
              <a:ext uri="{FF2B5EF4-FFF2-40B4-BE49-F238E27FC236}">
                <a16:creationId xmlns:a16="http://schemas.microsoft.com/office/drawing/2014/main" id="{2FD4C674-6A89-DFEA-1BD2-A030DB488625}"/>
              </a:ext>
            </a:extLst>
          </p:cNvPr>
          <p:cNvSpPr>
            <a:spLocks noGrp="1"/>
          </p:cNvSpPr>
          <p:nvPr>
            <p:ph type="pic" sz="quarter" idx="30" hasCustomPrompt="1"/>
          </p:nvPr>
        </p:nvSpPr>
        <p:spPr>
          <a:xfrm>
            <a:off x="12309711" y="5824897"/>
            <a:ext cx="11847276" cy="7621319"/>
          </a:xfrm>
          <a:prstGeom prst="rect">
            <a:avLst/>
          </a:prstGeom>
          <a:solidFill>
            <a:schemeClr val="accent3"/>
          </a:solidFill>
        </p:spPr>
        <p:txBody>
          <a:bodyPr/>
          <a:lstStyle>
            <a:lvl1pPr algn="ctr">
              <a:defRPr sz="4000"/>
            </a:lvl1pPr>
          </a:lstStyle>
          <a:p>
            <a:r>
              <a:rPr lang="en-US" dirty="0"/>
              <a:t>Click to insert picture</a:t>
            </a:r>
          </a:p>
        </p:txBody>
      </p:sp>
      <p:sp>
        <p:nvSpPr>
          <p:cNvPr id="13" name="Picture Placeholder 9">
            <a:extLst>
              <a:ext uri="{FF2B5EF4-FFF2-40B4-BE49-F238E27FC236}">
                <a16:creationId xmlns:a16="http://schemas.microsoft.com/office/drawing/2014/main" id="{26ABCF93-C032-F549-A37D-152989474542}"/>
              </a:ext>
            </a:extLst>
          </p:cNvPr>
          <p:cNvSpPr>
            <a:spLocks noGrp="1"/>
          </p:cNvSpPr>
          <p:nvPr>
            <p:ph type="pic" sz="quarter" idx="28" hasCustomPrompt="1"/>
          </p:nvPr>
        </p:nvSpPr>
        <p:spPr>
          <a:xfrm>
            <a:off x="228364" y="8195563"/>
            <a:ext cx="11849100" cy="5250653"/>
          </a:xfrm>
          <a:prstGeom prst="rect">
            <a:avLst/>
          </a:prstGeom>
          <a:solidFill>
            <a:schemeClr val="accent3"/>
          </a:solidFill>
        </p:spPr>
        <p:txBody>
          <a:bodyPr/>
          <a:lstStyle>
            <a:lvl1pPr algn="ctr">
              <a:defRPr sz="4000"/>
            </a:lvl1pPr>
          </a:lstStyle>
          <a:p>
            <a:r>
              <a:rPr lang="en-US" dirty="0"/>
              <a:t>Click to insert picture</a:t>
            </a:r>
          </a:p>
        </p:txBody>
      </p:sp>
      <p:sp>
        <p:nvSpPr>
          <p:cNvPr id="7" name="Picture Placeholder 9">
            <a:extLst>
              <a:ext uri="{FF2B5EF4-FFF2-40B4-BE49-F238E27FC236}">
                <a16:creationId xmlns:a16="http://schemas.microsoft.com/office/drawing/2014/main" id="{8B474FB4-6805-86AE-AA79-723B617E8F2C}"/>
              </a:ext>
            </a:extLst>
          </p:cNvPr>
          <p:cNvSpPr>
            <a:spLocks noGrp="1"/>
          </p:cNvSpPr>
          <p:nvPr>
            <p:ph type="pic" sz="quarter" idx="29" hasCustomPrompt="1"/>
          </p:nvPr>
        </p:nvSpPr>
        <p:spPr>
          <a:xfrm>
            <a:off x="228364" y="228601"/>
            <a:ext cx="11849100" cy="7670138"/>
          </a:xfrm>
          <a:prstGeom prst="rect">
            <a:avLst/>
          </a:prstGeom>
          <a:solidFill>
            <a:schemeClr val="accent3"/>
          </a:solidFill>
        </p:spPr>
        <p:txBody>
          <a:bodyPr/>
          <a:lstStyle>
            <a:lvl1pPr algn="ctr">
              <a:defRPr sz="4000"/>
            </a:lvl1pPr>
          </a:lstStyle>
          <a:p>
            <a:r>
              <a:rPr lang="en-US" dirty="0"/>
              <a:t>Click to insert picture</a:t>
            </a:r>
          </a:p>
        </p:txBody>
      </p:sp>
    </p:spTree>
    <p:extLst>
      <p:ext uri="{BB962C8B-B14F-4D97-AF65-F5344CB8AC3E}">
        <p14:creationId xmlns:p14="http://schemas.microsoft.com/office/powerpoint/2010/main" val="1768488386"/>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D6C52C61-776D-0116-6AB2-1710C940D9D8}"/>
              </a:ext>
            </a:extLst>
          </p:cNvPr>
          <p:cNvSpPr>
            <a:spLocks noGrp="1"/>
          </p:cNvSpPr>
          <p:nvPr>
            <p:ph type="pic" sz="quarter" idx="29" hasCustomPrompt="1"/>
          </p:nvPr>
        </p:nvSpPr>
        <p:spPr>
          <a:xfrm>
            <a:off x="509756" y="515805"/>
            <a:ext cx="11567707" cy="12671519"/>
          </a:xfrm>
          <a:prstGeom prst="roundRect">
            <a:avLst>
              <a:gd name="adj" fmla="val 3792"/>
            </a:avLst>
          </a:prstGeom>
          <a:solidFill>
            <a:schemeClr val="accent3"/>
          </a:solidFill>
        </p:spPr>
        <p:txBody>
          <a:bodyPr/>
          <a:lstStyle>
            <a:lvl1pPr algn="ctr">
              <a:defRPr sz="4000"/>
            </a:lvl1pPr>
          </a:lstStyle>
          <a:p>
            <a:r>
              <a:rPr lang="en-US" dirty="0"/>
              <a:t>Click to insert picture</a:t>
            </a:r>
          </a:p>
        </p:txBody>
      </p:sp>
      <p:sp>
        <p:nvSpPr>
          <p:cNvPr id="8" name="Picture Placeholder 9">
            <a:extLst>
              <a:ext uri="{FF2B5EF4-FFF2-40B4-BE49-F238E27FC236}">
                <a16:creationId xmlns:a16="http://schemas.microsoft.com/office/drawing/2014/main" id="{09950AB3-24B3-A21A-D8F2-642EAEA00672}"/>
              </a:ext>
            </a:extLst>
          </p:cNvPr>
          <p:cNvSpPr>
            <a:spLocks noGrp="1"/>
          </p:cNvSpPr>
          <p:nvPr>
            <p:ph type="pic" sz="quarter" idx="30" hasCustomPrompt="1"/>
          </p:nvPr>
        </p:nvSpPr>
        <p:spPr>
          <a:xfrm>
            <a:off x="12309711" y="515805"/>
            <a:ext cx="11567707" cy="12671519"/>
          </a:xfrm>
          <a:prstGeom prst="roundRect">
            <a:avLst>
              <a:gd name="adj" fmla="val 3792"/>
            </a:avLst>
          </a:prstGeom>
          <a:solidFill>
            <a:schemeClr val="accent3"/>
          </a:solidFill>
        </p:spPr>
        <p:txBody>
          <a:bodyPr/>
          <a:lstStyle>
            <a:lvl1pPr algn="ctr">
              <a:defRPr sz="4000"/>
            </a:lvl1pPr>
          </a:lstStyle>
          <a:p>
            <a:r>
              <a:rPr lang="en-US" dirty="0"/>
              <a:t>Click to insert picture</a:t>
            </a:r>
          </a:p>
        </p:txBody>
      </p:sp>
    </p:spTree>
    <p:extLst>
      <p:ext uri="{BB962C8B-B14F-4D97-AF65-F5344CB8AC3E}">
        <p14:creationId xmlns:p14="http://schemas.microsoft.com/office/powerpoint/2010/main" val="27791429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42767EB8-8F2E-9605-F2E8-DC47B54D9306}"/>
              </a:ext>
            </a:extLst>
          </p:cNvPr>
          <p:cNvSpPr>
            <a:spLocks noGrp="1"/>
          </p:cNvSpPr>
          <p:nvPr>
            <p:ph type="pic" sz="quarter" idx="28" hasCustomPrompt="1"/>
          </p:nvPr>
        </p:nvSpPr>
        <p:spPr>
          <a:xfrm>
            <a:off x="12441475" y="6972471"/>
            <a:ext cx="11435943" cy="6214853"/>
          </a:xfrm>
          <a:prstGeom prst="roundRect">
            <a:avLst>
              <a:gd name="adj" fmla="val 6067"/>
            </a:avLst>
          </a:prstGeom>
          <a:solidFill>
            <a:schemeClr val="accent3"/>
          </a:solidFill>
        </p:spPr>
        <p:txBody>
          <a:bodyPr/>
          <a:lstStyle>
            <a:lvl1pPr algn="ctr">
              <a:defRPr sz="4000"/>
            </a:lvl1pPr>
          </a:lstStyle>
          <a:p>
            <a:r>
              <a:rPr lang="en-US" dirty="0"/>
              <a:t>Click to insert picture</a:t>
            </a:r>
          </a:p>
        </p:txBody>
      </p:sp>
      <p:sp>
        <p:nvSpPr>
          <p:cNvPr id="15" name="Picture Placeholder 9">
            <a:extLst>
              <a:ext uri="{FF2B5EF4-FFF2-40B4-BE49-F238E27FC236}">
                <a16:creationId xmlns:a16="http://schemas.microsoft.com/office/drawing/2014/main" id="{88FB12C0-4180-EC8B-071D-BA9F68417118}"/>
              </a:ext>
            </a:extLst>
          </p:cNvPr>
          <p:cNvSpPr>
            <a:spLocks noGrp="1"/>
          </p:cNvSpPr>
          <p:nvPr>
            <p:ph type="pic" sz="quarter" idx="30" hasCustomPrompt="1"/>
          </p:nvPr>
        </p:nvSpPr>
        <p:spPr>
          <a:xfrm>
            <a:off x="12441476" y="515806"/>
            <a:ext cx="5604232" cy="6203797"/>
          </a:xfrm>
          <a:prstGeom prst="roundRect">
            <a:avLst>
              <a:gd name="adj" fmla="val 6665"/>
            </a:avLst>
          </a:prstGeom>
          <a:solidFill>
            <a:schemeClr val="accent3"/>
          </a:solidFill>
        </p:spPr>
        <p:txBody>
          <a:bodyPr/>
          <a:lstStyle>
            <a:lvl1pPr algn="ctr">
              <a:defRPr sz="4000"/>
            </a:lvl1pPr>
          </a:lstStyle>
          <a:p>
            <a:r>
              <a:rPr lang="en-US" dirty="0"/>
              <a:t>Click to insert picture</a:t>
            </a:r>
          </a:p>
        </p:txBody>
      </p:sp>
      <p:sp>
        <p:nvSpPr>
          <p:cNvPr id="17" name="Picture Placeholder 9">
            <a:extLst>
              <a:ext uri="{FF2B5EF4-FFF2-40B4-BE49-F238E27FC236}">
                <a16:creationId xmlns:a16="http://schemas.microsoft.com/office/drawing/2014/main" id="{B67C7A03-D508-F9CD-230E-D5EC050EE481}"/>
              </a:ext>
            </a:extLst>
          </p:cNvPr>
          <p:cNvSpPr>
            <a:spLocks noGrp="1"/>
          </p:cNvSpPr>
          <p:nvPr>
            <p:ph type="pic" sz="quarter" idx="31" hasCustomPrompt="1"/>
          </p:nvPr>
        </p:nvSpPr>
        <p:spPr>
          <a:xfrm>
            <a:off x="18363644" y="491879"/>
            <a:ext cx="5513775" cy="6227724"/>
          </a:xfrm>
          <a:prstGeom prst="roundRect">
            <a:avLst>
              <a:gd name="adj" fmla="val 6665"/>
            </a:avLst>
          </a:prstGeom>
          <a:solidFill>
            <a:schemeClr val="accent3"/>
          </a:solidFill>
        </p:spPr>
        <p:txBody>
          <a:bodyPr/>
          <a:lstStyle>
            <a:lvl1pPr algn="ctr">
              <a:defRPr sz="4000"/>
            </a:lvl1pPr>
          </a:lstStyle>
          <a:p>
            <a:r>
              <a:rPr lang="en-US" dirty="0"/>
              <a:t>Click to insert picture</a:t>
            </a:r>
          </a:p>
        </p:txBody>
      </p:sp>
      <p:sp>
        <p:nvSpPr>
          <p:cNvPr id="7" name="Picture Placeholder 9">
            <a:extLst>
              <a:ext uri="{FF2B5EF4-FFF2-40B4-BE49-F238E27FC236}">
                <a16:creationId xmlns:a16="http://schemas.microsoft.com/office/drawing/2014/main" id="{D6C52C61-776D-0116-6AB2-1710C940D9D8}"/>
              </a:ext>
            </a:extLst>
          </p:cNvPr>
          <p:cNvSpPr>
            <a:spLocks noGrp="1"/>
          </p:cNvSpPr>
          <p:nvPr>
            <p:ph type="pic" sz="quarter" idx="29" hasCustomPrompt="1"/>
          </p:nvPr>
        </p:nvSpPr>
        <p:spPr>
          <a:xfrm>
            <a:off x="509756" y="515805"/>
            <a:ext cx="11567707" cy="12671519"/>
          </a:xfrm>
          <a:prstGeom prst="roundRect">
            <a:avLst>
              <a:gd name="adj" fmla="val 3792"/>
            </a:avLst>
          </a:prstGeom>
          <a:solidFill>
            <a:schemeClr val="accent3"/>
          </a:solidFill>
        </p:spPr>
        <p:txBody>
          <a:bodyPr/>
          <a:lstStyle>
            <a:lvl1pPr algn="ctr">
              <a:defRPr sz="4000"/>
            </a:lvl1pPr>
          </a:lstStyle>
          <a:p>
            <a:r>
              <a:rPr lang="en-US" dirty="0"/>
              <a:t>Click to insert picture</a:t>
            </a:r>
          </a:p>
        </p:txBody>
      </p:sp>
    </p:spTree>
    <p:extLst>
      <p:ext uri="{BB962C8B-B14F-4D97-AF65-F5344CB8AC3E}">
        <p14:creationId xmlns:p14="http://schemas.microsoft.com/office/powerpoint/2010/main" val="954761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53FC6239-2FFF-E696-7CE9-7C0AEEE0CC97}"/>
              </a:ext>
            </a:extLst>
          </p:cNvPr>
          <p:cNvSpPr>
            <a:spLocks noGrp="1"/>
          </p:cNvSpPr>
          <p:nvPr>
            <p:ph type="pic" sz="quarter" idx="29" hasCustomPrompt="1"/>
          </p:nvPr>
        </p:nvSpPr>
        <p:spPr>
          <a:xfrm>
            <a:off x="0" y="0"/>
            <a:ext cx="24387174" cy="13716000"/>
          </a:xfrm>
          <a:prstGeom prst="rect">
            <a:avLst/>
          </a:prstGeom>
          <a:solidFill>
            <a:schemeClr val="accent3"/>
          </a:solidFill>
        </p:spPr>
        <p:txBody>
          <a:bodyPr/>
          <a:lstStyle>
            <a:lvl1pPr algn="ctr">
              <a:defRPr sz="4000"/>
            </a:lvl1pPr>
          </a:lstStyle>
          <a:p>
            <a:r>
              <a:rPr lang="en-US" dirty="0"/>
              <a:t>Click to insert picture</a:t>
            </a:r>
          </a:p>
        </p:txBody>
      </p:sp>
    </p:spTree>
    <p:extLst>
      <p:ext uri="{BB962C8B-B14F-4D97-AF65-F5344CB8AC3E}">
        <p14:creationId xmlns:p14="http://schemas.microsoft.com/office/powerpoint/2010/main" val="1946423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ext + 1 Image (Base)">
    <p:bg>
      <p:bgPr>
        <a:solidFill>
          <a:schemeClr val="bg1"/>
        </a:solidFill>
        <a:effectLst/>
      </p:bgPr>
    </p:bg>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1D899C34-74CE-2354-FA3B-D44A6E1D35BC}"/>
              </a:ext>
            </a:extLst>
          </p:cNvPr>
          <p:cNvSpPr/>
          <p:nvPr userDrawn="1"/>
        </p:nvSpPr>
        <p:spPr>
          <a:xfrm>
            <a:off x="13608645" y="1016000"/>
            <a:ext cx="9761220" cy="11684000"/>
          </a:xfrm>
          <a:custGeom>
            <a:avLst/>
            <a:gdLst/>
            <a:ahLst/>
            <a:cxnLst/>
            <a:rect l="l" t="t" r="r" b="b"/>
            <a:pathLst>
              <a:path w="7320915" h="8763000">
                <a:moveTo>
                  <a:pt x="6945947" y="0"/>
                </a:moveTo>
                <a:lnTo>
                  <a:pt x="381000" y="0"/>
                </a:lnTo>
                <a:lnTo>
                  <a:pt x="368528" y="152"/>
                </a:lnTo>
                <a:lnTo>
                  <a:pt x="312788" y="6108"/>
                </a:lnTo>
                <a:lnTo>
                  <a:pt x="258521" y="20167"/>
                </a:lnTo>
                <a:lnTo>
                  <a:pt x="206895" y="42049"/>
                </a:lnTo>
                <a:lnTo>
                  <a:pt x="159042" y="71259"/>
                </a:lnTo>
                <a:lnTo>
                  <a:pt x="116001" y="107188"/>
                </a:lnTo>
                <a:lnTo>
                  <a:pt x="78689" y="149034"/>
                </a:lnTo>
                <a:lnTo>
                  <a:pt x="47929" y="195897"/>
                </a:lnTo>
                <a:lnTo>
                  <a:pt x="24371" y="246773"/>
                </a:lnTo>
                <a:lnTo>
                  <a:pt x="8534" y="300558"/>
                </a:lnTo>
                <a:lnTo>
                  <a:pt x="761" y="356082"/>
                </a:lnTo>
                <a:lnTo>
                  <a:pt x="0" y="374764"/>
                </a:lnTo>
                <a:lnTo>
                  <a:pt x="0" y="8382000"/>
                </a:lnTo>
                <a:lnTo>
                  <a:pt x="3213" y="8431733"/>
                </a:lnTo>
                <a:lnTo>
                  <a:pt x="14592" y="8486635"/>
                </a:lnTo>
                <a:lnTo>
                  <a:pt x="33909" y="8539264"/>
                </a:lnTo>
                <a:lnTo>
                  <a:pt x="60744" y="8588489"/>
                </a:lnTo>
                <a:lnTo>
                  <a:pt x="94513" y="8633244"/>
                </a:lnTo>
                <a:lnTo>
                  <a:pt x="134480" y="8672550"/>
                </a:lnTo>
                <a:lnTo>
                  <a:pt x="179781" y="8705583"/>
                </a:lnTo>
                <a:lnTo>
                  <a:pt x="229438" y="8731605"/>
                </a:lnTo>
                <a:lnTo>
                  <a:pt x="282371" y="8750058"/>
                </a:lnTo>
                <a:lnTo>
                  <a:pt x="337451" y="8760548"/>
                </a:lnTo>
                <a:lnTo>
                  <a:pt x="374764" y="8763000"/>
                </a:lnTo>
                <a:lnTo>
                  <a:pt x="6939711" y="8763000"/>
                </a:lnTo>
                <a:lnTo>
                  <a:pt x="6989445" y="8759786"/>
                </a:lnTo>
                <a:lnTo>
                  <a:pt x="7044347" y="8748407"/>
                </a:lnTo>
                <a:lnTo>
                  <a:pt x="7096975" y="8729078"/>
                </a:lnTo>
                <a:lnTo>
                  <a:pt x="7146201" y="8702255"/>
                </a:lnTo>
                <a:lnTo>
                  <a:pt x="7190955" y="8668486"/>
                </a:lnTo>
                <a:lnTo>
                  <a:pt x="7230275" y="8628519"/>
                </a:lnTo>
                <a:lnTo>
                  <a:pt x="7263307" y="8583218"/>
                </a:lnTo>
                <a:lnTo>
                  <a:pt x="7289330" y="8533561"/>
                </a:lnTo>
                <a:lnTo>
                  <a:pt x="7307783" y="8480628"/>
                </a:lnTo>
                <a:lnTo>
                  <a:pt x="7318260" y="8425548"/>
                </a:lnTo>
                <a:lnTo>
                  <a:pt x="7320711" y="8388235"/>
                </a:lnTo>
                <a:lnTo>
                  <a:pt x="7320711" y="381000"/>
                </a:lnTo>
                <a:lnTo>
                  <a:pt x="7317511" y="331266"/>
                </a:lnTo>
                <a:lnTo>
                  <a:pt x="7306119" y="276364"/>
                </a:lnTo>
                <a:lnTo>
                  <a:pt x="7286790" y="223735"/>
                </a:lnTo>
                <a:lnTo>
                  <a:pt x="7259967" y="174510"/>
                </a:lnTo>
                <a:lnTo>
                  <a:pt x="7226198" y="129755"/>
                </a:lnTo>
                <a:lnTo>
                  <a:pt x="7186244" y="90436"/>
                </a:lnTo>
                <a:lnTo>
                  <a:pt x="7140930" y="57416"/>
                </a:lnTo>
                <a:lnTo>
                  <a:pt x="7091273" y="31381"/>
                </a:lnTo>
                <a:lnTo>
                  <a:pt x="7038340" y="12928"/>
                </a:lnTo>
                <a:lnTo>
                  <a:pt x="6983272" y="2451"/>
                </a:lnTo>
                <a:lnTo>
                  <a:pt x="6945947" y="0"/>
                </a:lnTo>
                <a:close/>
              </a:path>
            </a:pathLst>
          </a:custGeom>
          <a:solidFill>
            <a:schemeClr val="bg2"/>
          </a:solidFill>
        </p:spPr>
        <p:txBody>
          <a:bodyPr wrap="square" lIns="0" tIns="0" rIns="0" bIns="0" rtlCol="0"/>
          <a:lstStyle/>
          <a:p>
            <a:endParaRPr/>
          </a:p>
        </p:txBody>
      </p:sp>
      <p:sp>
        <p:nvSpPr>
          <p:cNvPr id="4" name="Text Placeholder 3">
            <a:extLst>
              <a:ext uri="{FF2B5EF4-FFF2-40B4-BE49-F238E27FC236}">
                <a16:creationId xmlns:a16="http://schemas.microsoft.com/office/drawing/2014/main" id="{C11C8A1E-3DA8-D969-C8FB-29B754D3A681}"/>
              </a:ext>
            </a:extLst>
          </p:cNvPr>
          <p:cNvSpPr>
            <a:spLocks noGrp="1"/>
          </p:cNvSpPr>
          <p:nvPr>
            <p:ph type="body" sz="quarter" idx="24" hasCustomPrompt="1"/>
          </p:nvPr>
        </p:nvSpPr>
        <p:spPr>
          <a:xfrm>
            <a:off x="1006354" y="2110376"/>
            <a:ext cx="12074646" cy="10665139"/>
          </a:xfrm>
        </p:spPr>
        <p:txBody>
          <a:bodyPr/>
          <a:lstStyle>
            <a:lvl1pPr>
              <a:defRPr>
                <a:solidFill>
                  <a:schemeClr val="tx1"/>
                </a:solidFill>
              </a:defRPr>
            </a:lvl1pPr>
            <a:lvl2pPr>
              <a:defRPr>
                <a:solidFill>
                  <a:schemeClr val="tx2"/>
                </a:solidFill>
              </a:defRPr>
            </a:lvl2pPr>
            <a:lvl3pPr marL="594360" indent="-594360">
              <a:buClr>
                <a:schemeClr val="tx1"/>
              </a:buClr>
              <a:buFont typeface="Arial" panose="020B0604020202020204" pitchFamily="34" charset="0"/>
              <a:buChar char="•"/>
              <a:defRPr/>
            </a:lvl3pPr>
          </a:lstStyle>
          <a:p>
            <a:pPr lvl="0"/>
            <a:r>
              <a:rPr lang="en-US" dirty="0"/>
              <a:t>This is a headline — six words maximum.</a:t>
            </a:r>
          </a:p>
          <a:p>
            <a:pPr lvl="2"/>
            <a:r>
              <a:rPr lang="en-US" dirty="0"/>
              <a:t>Company News templates keep body text concise.</a:t>
            </a:r>
          </a:p>
        </p:txBody>
      </p:sp>
      <p:sp>
        <p:nvSpPr>
          <p:cNvPr id="2" name="Footer Placeholder 1">
            <a:extLst>
              <a:ext uri="{FF2B5EF4-FFF2-40B4-BE49-F238E27FC236}">
                <a16:creationId xmlns:a16="http://schemas.microsoft.com/office/drawing/2014/main" id="{E191F99A-04DA-E82D-5F4E-638B381A7D8B}"/>
              </a:ext>
            </a:extLst>
          </p:cNvPr>
          <p:cNvSpPr>
            <a:spLocks noGrp="1"/>
          </p:cNvSpPr>
          <p:nvPr>
            <p:ph type="ftr" sz="quarter" idx="25"/>
          </p:nvPr>
        </p:nvSpPr>
        <p:spPr>
          <a:xfrm>
            <a:off x="1016000" y="909345"/>
            <a:ext cx="12065000" cy="923510"/>
          </a:xfrm>
        </p:spPr>
        <p:txBody>
          <a:bodyPr/>
          <a:lstStyle/>
          <a:p>
            <a:r>
              <a:rPr lang="en-US"/>
              <a:t>CAMPAIGN OR PROGRAM NAME</a:t>
            </a:r>
            <a:endParaRPr lang="en-US" dirty="0"/>
          </a:p>
        </p:txBody>
      </p:sp>
    </p:spTree>
    <p:extLst>
      <p:ext uri="{BB962C8B-B14F-4D97-AF65-F5344CB8AC3E}">
        <p14:creationId xmlns:p14="http://schemas.microsoft.com/office/powerpoint/2010/main" val="11575218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ext + 1 Image (Base)">
    <p:bg>
      <p:bgPr>
        <a:solidFill>
          <a:schemeClr val="bg1"/>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FB56B1F-F752-7196-B1C7-BFA306A79561}"/>
              </a:ext>
            </a:extLst>
          </p:cNvPr>
          <p:cNvSpPr>
            <a:spLocks noGrp="1"/>
          </p:cNvSpPr>
          <p:nvPr>
            <p:ph type="pic" sz="quarter" idx="26" hasCustomPrompt="1"/>
          </p:nvPr>
        </p:nvSpPr>
        <p:spPr>
          <a:xfrm>
            <a:off x="1002323" y="969818"/>
            <a:ext cx="11025553" cy="11970327"/>
          </a:xfrm>
          <a:prstGeom prst="roundRect">
            <a:avLst>
              <a:gd name="adj" fmla="val 4738"/>
            </a:avLst>
          </a:prstGeom>
        </p:spPr>
        <p:txBody>
          <a:bodyPr/>
          <a:lstStyle>
            <a:lvl1pPr algn="ctr">
              <a:defRPr sz="5600"/>
            </a:lvl1pPr>
          </a:lstStyle>
          <a:p>
            <a:r>
              <a:rPr lang="en-US" dirty="0"/>
              <a:t>Click to insert picture</a:t>
            </a:r>
          </a:p>
        </p:txBody>
      </p:sp>
      <p:sp>
        <p:nvSpPr>
          <p:cNvPr id="4" name="Text Placeholder 3">
            <a:extLst>
              <a:ext uri="{FF2B5EF4-FFF2-40B4-BE49-F238E27FC236}">
                <a16:creationId xmlns:a16="http://schemas.microsoft.com/office/drawing/2014/main" id="{C11C8A1E-3DA8-D969-C8FB-29B754D3A681}"/>
              </a:ext>
            </a:extLst>
          </p:cNvPr>
          <p:cNvSpPr>
            <a:spLocks noGrp="1"/>
          </p:cNvSpPr>
          <p:nvPr>
            <p:ph type="body" sz="quarter" idx="24" hasCustomPrompt="1"/>
          </p:nvPr>
        </p:nvSpPr>
        <p:spPr>
          <a:xfrm>
            <a:off x="12810428" y="3131127"/>
            <a:ext cx="10104990" cy="9781309"/>
          </a:xfrm>
        </p:spPr>
        <p:txBody>
          <a:bodyPr/>
          <a:lstStyle>
            <a:lvl1pPr>
              <a:lnSpc>
                <a:spcPts val="19200"/>
              </a:lnSpc>
              <a:defRPr sz="21300">
                <a:solidFill>
                  <a:schemeClr val="tx1"/>
                </a:solidFill>
              </a:defRPr>
            </a:lvl1pPr>
            <a:lvl2pPr>
              <a:defRPr>
                <a:solidFill>
                  <a:schemeClr val="tx2"/>
                </a:solidFill>
              </a:defRPr>
            </a:lvl2pPr>
            <a:lvl3pPr marL="594360" indent="-594360">
              <a:buClr>
                <a:schemeClr val="tx1"/>
              </a:buClr>
              <a:buFont typeface="Arial" panose="020B0604020202020204" pitchFamily="34" charset="0"/>
              <a:buChar char="•"/>
              <a:defRPr/>
            </a:lvl3pPr>
          </a:lstStyle>
          <a:p>
            <a:pPr lvl="0"/>
            <a:r>
              <a:rPr lang="en-US" dirty="0"/>
              <a:t>Start-up</a:t>
            </a:r>
            <a:br>
              <a:rPr lang="en-US" dirty="0"/>
            </a:br>
            <a:r>
              <a:rPr lang="en-US" dirty="0"/>
              <a:t>meeting</a:t>
            </a:r>
            <a:br>
              <a:rPr lang="en-US" dirty="0"/>
            </a:br>
            <a:r>
              <a:rPr lang="en-US" dirty="0"/>
              <a:t>7-8 am</a:t>
            </a:r>
            <a:br>
              <a:rPr lang="en-US" dirty="0"/>
            </a:br>
            <a:r>
              <a:rPr lang="en-US" dirty="0"/>
              <a:t>2-3 pm</a:t>
            </a:r>
          </a:p>
        </p:txBody>
      </p:sp>
      <p:sp>
        <p:nvSpPr>
          <p:cNvPr id="6" name="Text Placeholder 3">
            <a:extLst>
              <a:ext uri="{FF2B5EF4-FFF2-40B4-BE49-F238E27FC236}">
                <a16:creationId xmlns:a16="http://schemas.microsoft.com/office/drawing/2014/main" id="{65E42D5C-4FB9-9587-8317-5E986B903922}"/>
              </a:ext>
            </a:extLst>
          </p:cNvPr>
          <p:cNvSpPr>
            <a:spLocks noGrp="1"/>
          </p:cNvSpPr>
          <p:nvPr>
            <p:ph type="body" sz="quarter" idx="27" hasCustomPrompt="1"/>
          </p:nvPr>
        </p:nvSpPr>
        <p:spPr>
          <a:xfrm>
            <a:off x="12810428" y="1311364"/>
            <a:ext cx="10104990" cy="1399310"/>
          </a:xfrm>
        </p:spPr>
        <p:txBody>
          <a:bodyPr/>
          <a:lstStyle>
            <a:lvl1pPr>
              <a:lnSpc>
                <a:spcPts val="19200"/>
              </a:lnSpc>
              <a:defRPr sz="21300">
                <a:solidFill>
                  <a:schemeClr val="tx1"/>
                </a:solidFill>
              </a:defRPr>
            </a:lvl1pPr>
            <a:lvl2pPr>
              <a:defRPr b="0">
                <a:solidFill>
                  <a:schemeClr val="accent1"/>
                </a:solidFill>
              </a:defRPr>
            </a:lvl2pPr>
            <a:lvl3pPr marL="594360" indent="-594360">
              <a:buClr>
                <a:schemeClr val="tx1"/>
              </a:buClr>
              <a:buFont typeface="Arial" panose="020B0604020202020204" pitchFamily="34" charset="0"/>
              <a:buChar char="•"/>
              <a:defRPr/>
            </a:lvl3pPr>
          </a:lstStyle>
          <a:p>
            <a:pPr lvl="1"/>
            <a:r>
              <a:rPr lang="en-US" dirty="0"/>
              <a:t>Please join us –</a:t>
            </a:r>
          </a:p>
        </p:txBody>
      </p:sp>
      <p:sp>
        <p:nvSpPr>
          <p:cNvPr id="7" name="Picture Placeholder 9">
            <a:extLst>
              <a:ext uri="{FF2B5EF4-FFF2-40B4-BE49-F238E27FC236}">
                <a16:creationId xmlns:a16="http://schemas.microsoft.com/office/drawing/2014/main" id="{279A463E-651B-2A2E-F3EB-AE50EEF9149B}"/>
              </a:ext>
            </a:extLst>
          </p:cNvPr>
          <p:cNvSpPr>
            <a:spLocks noGrp="1"/>
          </p:cNvSpPr>
          <p:nvPr>
            <p:ph type="pic" sz="quarter" idx="28" hasCustomPrompt="1"/>
          </p:nvPr>
        </p:nvSpPr>
        <p:spPr>
          <a:xfrm>
            <a:off x="20000260" y="969818"/>
            <a:ext cx="1524000" cy="1558229"/>
          </a:xfrm>
          <a:prstGeom prst="roundRect">
            <a:avLst>
              <a:gd name="adj" fmla="val 21797"/>
            </a:avLst>
          </a:prstGeom>
        </p:spPr>
        <p:txBody>
          <a:bodyPr/>
          <a:lstStyle>
            <a:lvl1pPr algn="ctr">
              <a:lnSpc>
                <a:spcPts val="1200"/>
              </a:lnSpc>
              <a:defRPr sz="1000"/>
            </a:lvl1pPr>
          </a:lstStyle>
          <a:p>
            <a:r>
              <a:rPr lang="en-US" dirty="0"/>
              <a:t>Click to insert picture</a:t>
            </a:r>
          </a:p>
        </p:txBody>
      </p:sp>
      <p:sp>
        <p:nvSpPr>
          <p:cNvPr id="8" name="Picture Placeholder 9">
            <a:extLst>
              <a:ext uri="{FF2B5EF4-FFF2-40B4-BE49-F238E27FC236}">
                <a16:creationId xmlns:a16="http://schemas.microsoft.com/office/drawing/2014/main" id="{BEF94DCC-7788-7CB0-6377-D8C4746C2A58}"/>
              </a:ext>
            </a:extLst>
          </p:cNvPr>
          <p:cNvSpPr>
            <a:spLocks noGrp="1"/>
          </p:cNvSpPr>
          <p:nvPr>
            <p:ph type="pic" sz="quarter" idx="29" hasCustomPrompt="1"/>
          </p:nvPr>
        </p:nvSpPr>
        <p:spPr>
          <a:xfrm>
            <a:off x="21488400" y="7978588"/>
            <a:ext cx="1860591" cy="1864659"/>
          </a:xfrm>
          <a:prstGeom prst="roundRect">
            <a:avLst>
              <a:gd name="adj" fmla="val 13606"/>
            </a:avLst>
          </a:prstGeom>
        </p:spPr>
        <p:txBody>
          <a:bodyPr/>
          <a:lstStyle>
            <a:lvl1pPr algn="ctr">
              <a:lnSpc>
                <a:spcPts val="1200"/>
              </a:lnSpc>
              <a:defRPr sz="1000"/>
            </a:lvl1pPr>
          </a:lstStyle>
          <a:p>
            <a:r>
              <a:rPr lang="en-US" dirty="0"/>
              <a:t>Click to insert picture</a:t>
            </a:r>
          </a:p>
        </p:txBody>
      </p:sp>
      <p:sp>
        <p:nvSpPr>
          <p:cNvPr id="9" name="Picture Placeholder 9">
            <a:extLst>
              <a:ext uri="{FF2B5EF4-FFF2-40B4-BE49-F238E27FC236}">
                <a16:creationId xmlns:a16="http://schemas.microsoft.com/office/drawing/2014/main" id="{2E7DD75A-D7FF-B21C-ABA9-B236DFD5C880}"/>
              </a:ext>
            </a:extLst>
          </p:cNvPr>
          <p:cNvSpPr>
            <a:spLocks noGrp="1"/>
          </p:cNvSpPr>
          <p:nvPr>
            <p:ph type="pic" sz="quarter" idx="30" hasCustomPrompt="1"/>
          </p:nvPr>
        </p:nvSpPr>
        <p:spPr>
          <a:xfrm>
            <a:off x="21524261" y="10445512"/>
            <a:ext cx="1860591" cy="1864659"/>
          </a:xfrm>
          <a:prstGeom prst="roundRect">
            <a:avLst>
              <a:gd name="adj" fmla="val 13606"/>
            </a:avLst>
          </a:prstGeom>
        </p:spPr>
        <p:txBody>
          <a:bodyPr/>
          <a:lstStyle>
            <a:lvl1pPr algn="ctr">
              <a:lnSpc>
                <a:spcPts val="1200"/>
              </a:lnSpc>
              <a:defRPr sz="1000"/>
            </a:lvl1pPr>
          </a:lstStyle>
          <a:p>
            <a:r>
              <a:rPr lang="en-US" dirty="0"/>
              <a:t>Click to insert picture</a:t>
            </a:r>
          </a:p>
        </p:txBody>
      </p:sp>
    </p:spTree>
    <p:extLst>
      <p:ext uri="{BB962C8B-B14F-4D97-AF65-F5344CB8AC3E}">
        <p14:creationId xmlns:p14="http://schemas.microsoft.com/office/powerpoint/2010/main" val="1113795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1 Image">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6DD7036-9442-ACBA-D46A-4FD142AE00DD}"/>
              </a:ext>
            </a:extLst>
          </p:cNvPr>
          <p:cNvSpPr>
            <a:spLocks noGrp="1"/>
          </p:cNvSpPr>
          <p:nvPr>
            <p:ph type="pic" sz="quarter" idx="11" hasCustomPrompt="1"/>
          </p:nvPr>
        </p:nvSpPr>
        <p:spPr>
          <a:xfrm>
            <a:off x="0" y="0"/>
            <a:ext cx="24387175" cy="13716000"/>
          </a:xfrm>
          <a:prstGeom prst="rect">
            <a:avLst/>
          </a:prstGeom>
          <a:solidFill>
            <a:schemeClr val="bg1">
              <a:lumMod val="95000"/>
            </a:schemeClr>
          </a:solidFill>
          <a:effectLst/>
        </p:spPr>
        <p:txBody>
          <a:bodyPr/>
          <a:lstStyle>
            <a:lvl1pPr>
              <a:defRPr lang="en-US" sz="4000" b="0" spc="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marR="0" lvl="0" indent="0" algn="ctr" defTabSz="1865672" rtl="0" eaLnBrk="1" fontAlgn="auto" latinLnBrk="0" hangingPunct="1">
              <a:lnSpc>
                <a:spcPts val="9600"/>
              </a:lnSpc>
              <a:spcBef>
                <a:spcPts val="0"/>
              </a:spcBef>
              <a:spcAft>
                <a:spcPts val="1200"/>
              </a:spcAft>
              <a:buClrTx/>
              <a:buSzPct val="90000"/>
              <a:buFont typeface="Wingdings" panose="05000000000000000000" pitchFamily="2" charset="2"/>
              <a:buNone/>
              <a:tabLst/>
              <a:defRPr/>
            </a:pPr>
            <a:r>
              <a:rPr lang="en-US" sz="4000" dirty="0"/>
              <a:t>Click icon to insert photo</a:t>
            </a:r>
            <a:endParaRPr lang="en-US" dirty="0"/>
          </a:p>
        </p:txBody>
      </p:sp>
    </p:spTree>
    <p:extLst>
      <p:ext uri="{BB962C8B-B14F-4D97-AF65-F5344CB8AC3E}">
        <p14:creationId xmlns:p14="http://schemas.microsoft.com/office/powerpoint/2010/main" val="305576361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2 Images">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3793357-690E-4ED2-A883-4CE9BDF04C64}"/>
              </a:ext>
            </a:extLst>
          </p:cNvPr>
          <p:cNvSpPr>
            <a:spLocks noGrp="1"/>
          </p:cNvSpPr>
          <p:nvPr>
            <p:ph type="pic" sz="quarter" idx="10" hasCustomPrompt="1"/>
          </p:nvPr>
        </p:nvSpPr>
        <p:spPr>
          <a:xfrm>
            <a:off x="12193587" y="0"/>
            <a:ext cx="12193588" cy="13716000"/>
          </a:xfrm>
          <a:prstGeom prst="rect">
            <a:avLst/>
          </a:prstGeom>
          <a:solidFill>
            <a:schemeClr val="bg1">
              <a:lumMod val="95000"/>
            </a:schemeClr>
          </a:solidFill>
          <a:effectLst/>
        </p:spPr>
        <p:txBody>
          <a:bodyPr/>
          <a:lstStyle>
            <a:lvl1pPr>
              <a:defRPr lang="en-US" sz="4000" b="0" spc="0">
                <a:latin typeface="Amazon Ember" panose="020B0603020204020204" pitchFamily="34" charset="0"/>
                <a:ea typeface="Amazon Ember" panose="020B0603020204020204" pitchFamily="34" charset="0"/>
                <a:cs typeface="Amazon Ember" panose="020B0603020204020204" pitchFamily="34" charset="0"/>
              </a:defRPr>
            </a:lvl1pPr>
          </a:lstStyle>
          <a:p>
            <a:pPr marL="0" marR="0" lvl="0" indent="0" algn="ctr" defTabSz="1865672" rtl="0" eaLnBrk="1" fontAlgn="auto" latinLnBrk="0" hangingPunct="1">
              <a:lnSpc>
                <a:spcPts val="9600"/>
              </a:lnSpc>
              <a:spcBef>
                <a:spcPts val="0"/>
              </a:spcBef>
              <a:spcAft>
                <a:spcPts val="1200"/>
              </a:spcAft>
              <a:buClrTx/>
              <a:buSzPct val="90000"/>
              <a:buFont typeface="Wingdings" panose="05000000000000000000" pitchFamily="2" charset="2"/>
              <a:buNone/>
              <a:tabLst/>
              <a:defRPr/>
            </a:pPr>
            <a:r>
              <a:rPr lang="en-US" sz="4000" dirty="0"/>
              <a:t>Click icon to insert photo</a:t>
            </a:r>
            <a:endParaRPr lang="en-US" dirty="0"/>
          </a:p>
        </p:txBody>
      </p:sp>
      <p:sp>
        <p:nvSpPr>
          <p:cNvPr id="4" name="Picture Placeholder 2">
            <a:extLst>
              <a:ext uri="{FF2B5EF4-FFF2-40B4-BE49-F238E27FC236}">
                <a16:creationId xmlns:a16="http://schemas.microsoft.com/office/drawing/2014/main" id="{86DD7036-9442-ACBA-D46A-4FD142AE00DD}"/>
              </a:ext>
            </a:extLst>
          </p:cNvPr>
          <p:cNvSpPr>
            <a:spLocks noGrp="1"/>
          </p:cNvSpPr>
          <p:nvPr>
            <p:ph type="pic" sz="quarter" idx="11" hasCustomPrompt="1"/>
          </p:nvPr>
        </p:nvSpPr>
        <p:spPr>
          <a:xfrm>
            <a:off x="0" y="0"/>
            <a:ext cx="12193588" cy="13716000"/>
          </a:xfrm>
          <a:prstGeom prst="rect">
            <a:avLst/>
          </a:prstGeom>
          <a:solidFill>
            <a:schemeClr val="bg1">
              <a:lumMod val="95000"/>
            </a:schemeClr>
          </a:solidFill>
          <a:effectLst/>
        </p:spPr>
        <p:txBody>
          <a:bodyPr/>
          <a:lstStyle>
            <a:lvl1pPr>
              <a:defRPr lang="en-US" sz="4000" b="0" spc="0">
                <a:latin typeface="Amazon Ember" panose="020B0603020204020204" pitchFamily="34" charset="0"/>
                <a:ea typeface="Amazon Ember" panose="020B0603020204020204" pitchFamily="34" charset="0"/>
                <a:cs typeface="Amazon Ember" panose="020B0603020204020204" pitchFamily="34" charset="0"/>
              </a:defRPr>
            </a:lvl1pPr>
          </a:lstStyle>
          <a:p>
            <a:pPr marL="0" marR="0" lvl="0" indent="0" algn="ctr" defTabSz="1865672" rtl="0" eaLnBrk="1" fontAlgn="auto" latinLnBrk="0" hangingPunct="1">
              <a:lnSpc>
                <a:spcPts val="9600"/>
              </a:lnSpc>
              <a:spcBef>
                <a:spcPts val="0"/>
              </a:spcBef>
              <a:spcAft>
                <a:spcPts val="1200"/>
              </a:spcAft>
              <a:buClrTx/>
              <a:buSzPct val="90000"/>
              <a:buFont typeface="Wingdings" panose="05000000000000000000" pitchFamily="2" charset="2"/>
              <a:buNone/>
              <a:tabLst/>
              <a:defRPr/>
            </a:pPr>
            <a:r>
              <a:rPr lang="en-US" sz="4000" dirty="0"/>
              <a:t>Click icon to insert photo</a:t>
            </a:r>
            <a:endParaRPr lang="en-US" dirty="0"/>
          </a:p>
        </p:txBody>
      </p:sp>
    </p:spTree>
    <p:extLst>
      <p:ext uri="{BB962C8B-B14F-4D97-AF65-F5344CB8AC3E}">
        <p14:creationId xmlns:p14="http://schemas.microsoft.com/office/powerpoint/2010/main" val="185871144"/>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Z Placement Template">
    <p:bg>
      <p:bgPr>
        <a:solidFill>
          <a:schemeClr val="bg1"/>
        </a:solidFill>
        <a:effectLst/>
      </p:bgPr>
    </p:bg>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61A40150-0DFE-ACF6-09A5-2E1E49760AB5}"/>
              </a:ext>
            </a:extLst>
          </p:cNvPr>
          <p:cNvSpPr>
            <a:spLocks noGrp="1"/>
          </p:cNvSpPr>
          <p:nvPr>
            <p:ph type="body" sz="quarter" idx="22" hasCustomPrompt="1"/>
          </p:nvPr>
        </p:nvSpPr>
        <p:spPr>
          <a:xfrm>
            <a:off x="3458023" y="12075634"/>
            <a:ext cx="5036206" cy="389548"/>
          </a:xfrm>
        </p:spPr>
        <p:txBody>
          <a:bodyPr/>
          <a:lstStyle>
            <a:lvl1pPr>
              <a:lnSpc>
                <a:spcPts val="3200"/>
              </a:lnSpc>
              <a:defRPr sz="2400">
                <a:solidFill>
                  <a:schemeClr val="bg1">
                    <a:lumMod val="65000"/>
                  </a:schemeClr>
                </a:solidFill>
              </a:defRPr>
            </a:lvl1pPr>
            <a:lvl2pPr>
              <a:defRPr sz="2400"/>
            </a:lvl2pPr>
            <a:lvl3pPr>
              <a:defRPr sz="2400"/>
            </a:lvl3pPr>
            <a:lvl4pPr>
              <a:defRPr sz="2400"/>
            </a:lvl4pPr>
            <a:lvl5pPr>
              <a:defRPr sz="2400"/>
            </a:lvl5pPr>
          </a:lstStyle>
          <a:p>
            <a:pPr lvl="0"/>
            <a:r>
              <a:rPr lang="en-US" dirty="0"/>
              <a:t>12/16 text</a:t>
            </a:r>
          </a:p>
        </p:txBody>
      </p:sp>
      <p:sp>
        <p:nvSpPr>
          <p:cNvPr id="2" name="Footer Placeholder 1">
            <a:extLst>
              <a:ext uri="{FF2B5EF4-FFF2-40B4-BE49-F238E27FC236}">
                <a16:creationId xmlns:a16="http://schemas.microsoft.com/office/drawing/2014/main" id="{72BC43B2-F733-0532-F3A6-E11FB0154A9F}"/>
              </a:ext>
            </a:extLst>
          </p:cNvPr>
          <p:cNvSpPr>
            <a:spLocks noGrp="1"/>
          </p:cNvSpPr>
          <p:nvPr>
            <p:ph type="ftr" sz="quarter" idx="23"/>
          </p:nvPr>
        </p:nvSpPr>
        <p:spPr/>
        <p:txBody>
          <a:bodyPr/>
          <a:lstStyle/>
          <a:p>
            <a:pPr>
              <a:lnSpc>
                <a:spcPts val="3200"/>
              </a:lnSpc>
            </a:pPr>
            <a:r>
              <a:rPr lang="en-US"/>
              <a:t>Section Title | MM-DD-YYYY</a:t>
            </a:r>
            <a:endParaRPr lang="en-US" dirty="0"/>
          </a:p>
        </p:txBody>
      </p:sp>
      <p:sp>
        <p:nvSpPr>
          <p:cNvPr id="7" name="Picture Placeholder 4">
            <a:extLst>
              <a:ext uri="{FF2B5EF4-FFF2-40B4-BE49-F238E27FC236}">
                <a16:creationId xmlns:a16="http://schemas.microsoft.com/office/drawing/2014/main" id="{C5224C19-0105-D6B4-0D11-8AA808472991}"/>
              </a:ext>
            </a:extLst>
          </p:cNvPr>
          <p:cNvSpPr>
            <a:spLocks noGrp="1"/>
          </p:cNvSpPr>
          <p:nvPr>
            <p:ph type="pic" sz="quarter" idx="24"/>
          </p:nvPr>
        </p:nvSpPr>
        <p:spPr>
          <a:xfrm>
            <a:off x="3448501" y="2060576"/>
            <a:ext cx="17490177" cy="9838944"/>
          </a:xfrm>
          <a:solidFill>
            <a:schemeClr val="bg1">
              <a:lumMod val="95000"/>
            </a:schemeClr>
          </a:solidFill>
        </p:spPr>
        <p:txBody>
          <a:bodyPr/>
          <a:lstStyle>
            <a:lvl1pPr algn="ctr">
              <a:lnSpc>
                <a:spcPts val="4800"/>
              </a:lnSpc>
              <a:defRPr sz="4000" b="0" spc="0">
                <a:latin typeface="Amazon Ember" panose="020B0603020204020204" pitchFamily="34" charset="0"/>
                <a:ea typeface="Amazon Ember" panose="020B0603020204020204" pitchFamily="34" charset="0"/>
                <a:cs typeface="Amazon Ember" panose="020B0603020204020204" pitchFamily="34" charset="0"/>
              </a:defRPr>
            </a:lvl1pPr>
          </a:lstStyle>
          <a:p>
            <a:endParaRPr lang="en-US" dirty="0"/>
          </a:p>
        </p:txBody>
      </p:sp>
    </p:spTree>
    <p:extLst>
      <p:ext uri="{BB962C8B-B14F-4D97-AF65-F5344CB8AC3E}">
        <p14:creationId xmlns:p14="http://schemas.microsoft.com/office/powerpoint/2010/main" val="3956209988"/>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TWB Placement Template">
    <p:bg>
      <p:bgPr>
        <a:solidFill>
          <a:schemeClr val="bg1"/>
        </a:solidFill>
        <a:effectLst/>
      </p:bgPr>
    </p:bg>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61A40150-0DFE-ACF6-09A5-2E1E49760AB5}"/>
              </a:ext>
            </a:extLst>
          </p:cNvPr>
          <p:cNvSpPr>
            <a:spLocks noGrp="1"/>
          </p:cNvSpPr>
          <p:nvPr>
            <p:ph type="body" sz="quarter" idx="22" hasCustomPrompt="1"/>
          </p:nvPr>
        </p:nvSpPr>
        <p:spPr>
          <a:xfrm>
            <a:off x="14422729" y="8957652"/>
            <a:ext cx="5036206" cy="389548"/>
          </a:xfrm>
        </p:spPr>
        <p:txBody>
          <a:bodyPr/>
          <a:lstStyle>
            <a:lvl1pPr>
              <a:lnSpc>
                <a:spcPts val="3200"/>
              </a:lnSpc>
              <a:defRPr sz="2400">
                <a:solidFill>
                  <a:schemeClr val="bg1">
                    <a:lumMod val="65000"/>
                  </a:schemeClr>
                </a:solidFill>
              </a:defRPr>
            </a:lvl1pPr>
            <a:lvl2pPr>
              <a:defRPr sz="2400"/>
            </a:lvl2pPr>
            <a:lvl3pPr>
              <a:defRPr sz="2400"/>
            </a:lvl3pPr>
            <a:lvl4pPr>
              <a:defRPr sz="2400"/>
            </a:lvl4pPr>
            <a:lvl5pPr>
              <a:defRPr sz="2400"/>
            </a:lvl5pPr>
          </a:lstStyle>
          <a:p>
            <a:pPr lvl="0"/>
            <a:r>
              <a:rPr lang="en-US" dirty="0"/>
              <a:t>12/16 text</a:t>
            </a:r>
          </a:p>
        </p:txBody>
      </p:sp>
      <p:sp>
        <p:nvSpPr>
          <p:cNvPr id="2" name="Footer Placeholder 1">
            <a:extLst>
              <a:ext uri="{FF2B5EF4-FFF2-40B4-BE49-F238E27FC236}">
                <a16:creationId xmlns:a16="http://schemas.microsoft.com/office/drawing/2014/main" id="{72BC43B2-F733-0532-F3A6-E11FB0154A9F}"/>
              </a:ext>
            </a:extLst>
          </p:cNvPr>
          <p:cNvSpPr>
            <a:spLocks noGrp="1"/>
          </p:cNvSpPr>
          <p:nvPr>
            <p:ph type="ftr" sz="quarter" idx="23"/>
          </p:nvPr>
        </p:nvSpPr>
        <p:spPr/>
        <p:txBody>
          <a:bodyPr/>
          <a:lstStyle/>
          <a:p>
            <a:pPr>
              <a:lnSpc>
                <a:spcPts val="3200"/>
              </a:lnSpc>
            </a:pPr>
            <a:r>
              <a:rPr lang="en-US"/>
              <a:t>Section Title | MM-DD-YYYY</a:t>
            </a:r>
            <a:endParaRPr lang="en-US" dirty="0"/>
          </a:p>
        </p:txBody>
      </p:sp>
      <p:sp>
        <p:nvSpPr>
          <p:cNvPr id="7" name="Picture Placeholder 4">
            <a:extLst>
              <a:ext uri="{FF2B5EF4-FFF2-40B4-BE49-F238E27FC236}">
                <a16:creationId xmlns:a16="http://schemas.microsoft.com/office/drawing/2014/main" id="{C5224C19-0105-D6B4-0D11-8AA808472991}"/>
              </a:ext>
            </a:extLst>
          </p:cNvPr>
          <p:cNvSpPr>
            <a:spLocks noGrp="1"/>
          </p:cNvSpPr>
          <p:nvPr>
            <p:ph type="pic" sz="quarter" idx="24"/>
          </p:nvPr>
        </p:nvSpPr>
        <p:spPr>
          <a:xfrm>
            <a:off x="4433093" y="2060577"/>
            <a:ext cx="15531322" cy="2910818"/>
          </a:xfrm>
          <a:solidFill>
            <a:schemeClr val="bg1">
              <a:lumMod val="95000"/>
            </a:schemeClr>
          </a:solidFill>
        </p:spPr>
        <p:txBody>
          <a:bodyPr/>
          <a:lstStyle>
            <a:lvl1pPr>
              <a:lnSpc>
                <a:spcPts val="4800"/>
              </a:lnSpc>
              <a:defRPr sz="4000" b="0" spc="0">
                <a:latin typeface="Amazon Ember" panose="020B0603020204020204" pitchFamily="34" charset="0"/>
                <a:ea typeface="Amazon Ember" panose="020B0603020204020204" pitchFamily="34" charset="0"/>
                <a:cs typeface="Amazon Ember" panose="020B0603020204020204" pitchFamily="34" charset="0"/>
              </a:defRPr>
            </a:lvl1pPr>
          </a:lstStyle>
          <a:p>
            <a:endParaRPr lang="en-US" dirty="0"/>
          </a:p>
        </p:txBody>
      </p:sp>
      <p:sp>
        <p:nvSpPr>
          <p:cNvPr id="10" name="Picture Placeholder 4">
            <a:extLst>
              <a:ext uri="{FF2B5EF4-FFF2-40B4-BE49-F238E27FC236}">
                <a16:creationId xmlns:a16="http://schemas.microsoft.com/office/drawing/2014/main" id="{24ABDDA5-D786-16C9-0166-7B0B5E6E1A82}"/>
              </a:ext>
            </a:extLst>
          </p:cNvPr>
          <p:cNvSpPr>
            <a:spLocks noGrp="1"/>
          </p:cNvSpPr>
          <p:nvPr>
            <p:ph type="pic" sz="quarter" idx="25"/>
          </p:nvPr>
        </p:nvSpPr>
        <p:spPr>
          <a:xfrm>
            <a:off x="4427927" y="5276851"/>
            <a:ext cx="15531322" cy="2910818"/>
          </a:xfrm>
          <a:solidFill>
            <a:schemeClr val="bg1">
              <a:lumMod val="95000"/>
            </a:schemeClr>
          </a:solidFill>
        </p:spPr>
        <p:txBody>
          <a:bodyPr/>
          <a:lstStyle>
            <a:lvl1pPr>
              <a:lnSpc>
                <a:spcPts val="4800"/>
              </a:lnSpc>
              <a:defRPr sz="4000" b="0" spc="0">
                <a:latin typeface="Amazon Ember" panose="020B0603020204020204" pitchFamily="34" charset="0"/>
                <a:ea typeface="Amazon Ember" panose="020B0603020204020204" pitchFamily="34" charset="0"/>
                <a:cs typeface="Amazon Ember" panose="020B0603020204020204" pitchFamily="34" charset="0"/>
              </a:defRPr>
            </a:lvl1pPr>
          </a:lstStyle>
          <a:p>
            <a:endParaRPr lang="en-US" dirty="0"/>
          </a:p>
        </p:txBody>
      </p:sp>
      <p:sp>
        <p:nvSpPr>
          <p:cNvPr id="11" name="Text Placeholder 6">
            <a:extLst>
              <a:ext uri="{FF2B5EF4-FFF2-40B4-BE49-F238E27FC236}">
                <a16:creationId xmlns:a16="http://schemas.microsoft.com/office/drawing/2014/main" id="{C3E7C406-DAC0-8A1D-7474-285BAEC7A284}"/>
              </a:ext>
            </a:extLst>
          </p:cNvPr>
          <p:cNvSpPr>
            <a:spLocks noGrp="1"/>
          </p:cNvSpPr>
          <p:nvPr>
            <p:ph type="body" sz="quarter" idx="26" hasCustomPrompt="1"/>
          </p:nvPr>
        </p:nvSpPr>
        <p:spPr>
          <a:xfrm>
            <a:off x="14422729" y="9807510"/>
            <a:ext cx="5036206" cy="389548"/>
          </a:xfrm>
        </p:spPr>
        <p:txBody>
          <a:bodyPr/>
          <a:lstStyle>
            <a:lvl1pPr>
              <a:lnSpc>
                <a:spcPts val="3200"/>
              </a:lnSpc>
              <a:defRPr sz="2400">
                <a:solidFill>
                  <a:schemeClr val="bg1">
                    <a:lumMod val="65000"/>
                  </a:schemeClr>
                </a:solidFill>
              </a:defRPr>
            </a:lvl1pPr>
            <a:lvl2pPr>
              <a:defRPr sz="2400"/>
            </a:lvl2pPr>
            <a:lvl3pPr>
              <a:defRPr sz="2400"/>
            </a:lvl3pPr>
            <a:lvl4pPr>
              <a:defRPr sz="2400"/>
            </a:lvl4pPr>
            <a:lvl5pPr>
              <a:defRPr sz="2400"/>
            </a:lvl5pPr>
          </a:lstStyle>
          <a:p>
            <a:pPr lvl="0"/>
            <a:r>
              <a:rPr lang="en-US" dirty="0"/>
              <a:t>12/16 text</a:t>
            </a:r>
          </a:p>
        </p:txBody>
      </p:sp>
      <p:sp>
        <p:nvSpPr>
          <p:cNvPr id="15" name="Picture Placeholder 13">
            <a:extLst>
              <a:ext uri="{FF2B5EF4-FFF2-40B4-BE49-F238E27FC236}">
                <a16:creationId xmlns:a16="http://schemas.microsoft.com/office/drawing/2014/main" id="{2392107E-A457-CEA3-304E-FB517A25FD89}"/>
              </a:ext>
            </a:extLst>
          </p:cNvPr>
          <p:cNvSpPr>
            <a:spLocks noGrp="1"/>
          </p:cNvSpPr>
          <p:nvPr>
            <p:ph type="pic" sz="quarter" idx="27"/>
          </p:nvPr>
        </p:nvSpPr>
        <p:spPr>
          <a:xfrm>
            <a:off x="4423353" y="8940801"/>
            <a:ext cx="2838820" cy="2838450"/>
          </a:xfrm>
          <a:solidFill>
            <a:schemeClr val="bg1">
              <a:lumMod val="95000"/>
            </a:schemeClr>
          </a:solidFill>
        </p:spPr>
        <p:txBody>
          <a:bodyPr/>
          <a:lstStyle>
            <a:lvl1pPr>
              <a:lnSpc>
                <a:spcPts val="4800"/>
              </a:lnSpc>
              <a:defRPr sz="4000" b="0" spc="0">
                <a:latin typeface="Amazon Ember" panose="020B0603020204020204" pitchFamily="34" charset="0"/>
                <a:ea typeface="Amazon Ember" panose="020B0603020204020204" pitchFamily="34" charset="0"/>
                <a:cs typeface="Amazon Ember" panose="020B0603020204020204" pitchFamily="34" charset="0"/>
              </a:defRPr>
            </a:lvl1pPr>
          </a:lstStyle>
          <a:p>
            <a:endParaRPr lang="en-US" dirty="0"/>
          </a:p>
        </p:txBody>
      </p:sp>
      <p:sp>
        <p:nvSpPr>
          <p:cNvPr id="16" name="Picture Placeholder 13">
            <a:extLst>
              <a:ext uri="{FF2B5EF4-FFF2-40B4-BE49-F238E27FC236}">
                <a16:creationId xmlns:a16="http://schemas.microsoft.com/office/drawing/2014/main" id="{5E633B01-EE35-F1A4-E1FF-7EAF90E3F25C}"/>
              </a:ext>
            </a:extLst>
          </p:cNvPr>
          <p:cNvSpPr>
            <a:spLocks noGrp="1"/>
          </p:cNvSpPr>
          <p:nvPr>
            <p:ph type="pic" sz="quarter" idx="28"/>
          </p:nvPr>
        </p:nvSpPr>
        <p:spPr>
          <a:xfrm>
            <a:off x="7725783" y="8940801"/>
            <a:ext cx="2838820" cy="2838450"/>
          </a:xfrm>
          <a:solidFill>
            <a:schemeClr val="bg1">
              <a:lumMod val="95000"/>
            </a:schemeClr>
          </a:solidFill>
        </p:spPr>
        <p:txBody>
          <a:bodyPr/>
          <a:lstStyle>
            <a:lvl1pPr>
              <a:lnSpc>
                <a:spcPts val="4800"/>
              </a:lnSpc>
              <a:defRPr sz="4000" b="0" spc="0">
                <a:latin typeface="Amazon Ember" panose="020B0603020204020204" pitchFamily="34" charset="0"/>
                <a:ea typeface="Amazon Ember" panose="020B0603020204020204" pitchFamily="34" charset="0"/>
                <a:cs typeface="Amazon Ember" panose="020B0603020204020204" pitchFamily="34" charset="0"/>
              </a:defRPr>
            </a:lvl1pPr>
          </a:lstStyle>
          <a:p>
            <a:endParaRPr lang="en-US" dirty="0"/>
          </a:p>
        </p:txBody>
      </p:sp>
      <p:sp>
        <p:nvSpPr>
          <p:cNvPr id="17" name="Picture Placeholder 13">
            <a:extLst>
              <a:ext uri="{FF2B5EF4-FFF2-40B4-BE49-F238E27FC236}">
                <a16:creationId xmlns:a16="http://schemas.microsoft.com/office/drawing/2014/main" id="{C8F9D010-26C0-D0C0-849C-74EB5FBA3FAC}"/>
              </a:ext>
            </a:extLst>
          </p:cNvPr>
          <p:cNvSpPr>
            <a:spLocks noGrp="1"/>
          </p:cNvSpPr>
          <p:nvPr>
            <p:ph type="pic" sz="quarter" idx="29"/>
          </p:nvPr>
        </p:nvSpPr>
        <p:spPr>
          <a:xfrm>
            <a:off x="10986931" y="8940801"/>
            <a:ext cx="2838820" cy="2838450"/>
          </a:xfrm>
          <a:solidFill>
            <a:schemeClr val="bg1">
              <a:lumMod val="95000"/>
            </a:schemeClr>
          </a:solidFill>
        </p:spPr>
        <p:txBody>
          <a:bodyPr/>
          <a:lstStyle>
            <a:lvl1pPr>
              <a:lnSpc>
                <a:spcPts val="4800"/>
              </a:lnSpc>
              <a:defRPr sz="4000" b="0" spc="0">
                <a:latin typeface="Amazon Ember" panose="020B0603020204020204" pitchFamily="34" charset="0"/>
                <a:ea typeface="Amazon Ember" panose="020B0603020204020204" pitchFamily="34" charset="0"/>
                <a:cs typeface="Amazon Ember" panose="020B0603020204020204" pitchFamily="34" charset="0"/>
              </a:defRPr>
            </a:lvl1pPr>
          </a:lstStyle>
          <a:p>
            <a:endParaRPr lang="en-US" dirty="0"/>
          </a:p>
        </p:txBody>
      </p:sp>
    </p:spTree>
    <p:extLst>
      <p:ext uri="{BB962C8B-B14F-4D97-AF65-F5344CB8AC3E}">
        <p14:creationId xmlns:p14="http://schemas.microsoft.com/office/powerpoint/2010/main" val="76317962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1 Image (Bas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1C82E5-2F5F-6FFE-9ED7-A41382E37AA8}"/>
              </a:ext>
            </a:extLst>
          </p:cNvPr>
          <p:cNvSpPr>
            <a:spLocks noGrp="1"/>
          </p:cNvSpPr>
          <p:nvPr>
            <p:ph type="pic" sz="quarter" idx="26" hasCustomPrompt="1"/>
          </p:nvPr>
        </p:nvSpPr>
        <p:spPr>
          <a:xfrm>
            <a:off x="12328732" y="1032764"/>
            <a:ext cx="11040856" cy="11667237"/>
          </a:xfrm>
          <a:prstGeom prst="roundRect">
            <a:avLst>
              <a:gd name="adj" fmla="val 3344"/>
            </a:avLst>
          </a:prstGeom>
          <a:solidFill>
            <a:schemeClr val="accent3"/>
          </a:solidFill>
        </p:spPr>
        <p:txBody>
          <a:bodyPr/>
          <a:lstStyle>
            <a:lvl1pPr algn="ctr">
              <a:defRPr sz="3200"/>
            </a:lvl1pPr>
          </a:lstStyle>
          <a:p>
            <a:r>
              <a:rPr lang="en-US" dirty="0"/>
              <a:t>Click to insert image</a:t>
            </a:r>
          </a:p>
        </p:txBody>
      </p:sp>
      <p:sp>
        <p:nvSpPr>
          <p:cNvPr id="4" name="Text Placeholder 3">
            <a:extLst>
              <a:ext uri="{FF2B5EF4-FFF2-40B4-BE49-F238E27FC236}">
                <a16:creationId xmlns:a16="http://schemas.microsoft.com/office/drawing/2014/main" id="{C11C8A1E-3DA8-D969-C8FB-29B754D3A681}"/>
              </a:ext>
            </a:extLst>
          </p:cNvPr>
          <p:cNvSpPr>
            <a:spLocks noGrp="1"/>
          </p:cNvSpPr>
          <p:nvPr>
            <p:ph type="body" sz="quarter" idx="24" hasCustomPrompt="1"/>
          </p:nvPr>
        </p:nvSpPr>
        <p:spPr>
          <a:xfrm>
            <a:off x="1017587" y="2110376"/>
            <a:ext cx="10268722" cy="10665139"/>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solidFill>
                  <a:schemeClr val="tx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
        <p:nvSpPr>
          <p:cNvPr id="7" name="Footer Placeholder 6">
            <a:extLst>
              <a:ext uri="{FF2B5EF4-FFF2-40B4-BE49-F238E27FC236}">
                <a16:creationId xmlns:a16="http://schemas.microsoft.com/office/drawing/2014/main" id="{02FB64A8-D388-5D61-EEAC-DD1D0CA55959}"/>
              </a:ext>
            </a:extLst>
          </p:cNvPr>
          <p:cNvSpPr>
            <a:spLocks noGrp="1"/>
          </p:cNvSpPr>
          <p:nvPr>
            <p:ph type="ftr" sz="quarter" idx="27"/>
          </p:nvPr>
        </p:nvSpPr>
        <p:spPr>
          <a:xfrm>
            <a:off x="1016000" y="909345"/>
            <a:ext cx="10268722" cy="923510"/>
          </a:xfrm>
        </p:spPr>
        <p:txBody>
          <a:bodyPr/>
          <a:lstStyle/>
          <a:p>
            <a:r>
              <a:rPr lang="en-US"/>
              <a:t>CAMPAIGN OR PROGRAM NAME</a:t>
            </a:r>
            <a:endParaRPr lang="en-US" dirty="0"/>
          </a:p>
        </p:txBody>
      </p:sp>
    </p:spTree>
    <p:extLst>
      <p:ext uri="{BB962C8B-B14F-4D97-AF65-F5344CB8AC3E}">
        <p14:creationId xmlns:p14="http://schemas.microsoft.com/office/powerpoint/2010/main" val="2721720155"/>
      </p:ext>
    </p:extLst>
  </p:cSld>
  <p:clrMapOvr>
    <a:masterClrMapping/>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accent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70667" y="1417232"/>
            <a:ext cx="9434788" cy="2256900"/>
          </a:xfrm>
        </p:spPr>
        <p:txBody>
          <a:bodyPr lIns="0" tIns="0" rIns="0" bIns="0"/>
          <a:lstStyle>
            <a:lvl1pPr>
              <a:defRPr sz="14666" b="1" i="0">
                <a:solidFill>
                  <a:schemeClr val="bg1"/>
                </a:solidFill>
                <a:latin typeface="Ember Modern Display"/>
                <a:cs typeface="Ember Modern Display"/>
              </a:defRPr>
            </a:lvl1pPr>
          </a:lstStyle>
          <a:p>
            <a:endParaRPr/>
          </a:p>
        </p:txBody>
      </p:sp>
      <p:sp>
        <p:nvSpPr>
          <p:cNvPr id="3" name="Holder 3"/>
          <p:cNvSpPr>
            <a:spLocks noGrp="1"/>
          </p:cNvSpPr>
          <p:nvPr>
            <p:ph type="body" idx="1"/>
          </p:nvPr>
        </p:nvSpPr>
        <p:spPr>
          <a:xfrm>
            <a:off x="998467" y="3010693"/>
            <a:ext cx="8190026" cy="533544"/>
          </a:xfrm>
        </p:spPr>
        <p:txBody>
          <a:bodyPr lIns="0" tIns="0" rIns="0" bIns="0"/>
          <a:lstStyle>
            <a:lvl1pPr>
              <a:defRPr sz="3467" b="0" i="0">
                <a:solidFill>
                  <a:schemeClr val="bg1"/>
                </a:solidFill>
                <a:latin typeface="Ember Modern Display"/>
                <a:cs typeface="Ember Modern Display"/>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3/8/26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00032882"/>
      </p:ext>
    </p:extLst>
  </p:cSld>
  <p:clrMapOvr>
    <a:masterClrMapping/>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tyle Guidelines: Type Ramp ">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417E57-D7FD-1C46-926E-67F27BBD33C8}"/>
              </a:ext>
            </a:extLst>
          </p:cNvPr>
          <p:cNvSpPr/>
          <p:nvPr userDrawn="1"/>
        </p:nvSpPr>
        <p:spPr bwMode="auto">
          <a:xfrm>
            <a:off x="10148173" y="0"/>
            <a:ext cx="14232906" cy="13716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5760" tIns="292608" rIns="365760" bIns="292608" numCol="1" spcCol="0" rtlCol="0" fromWordArt="0" anchor="t" anchorCtr="0" forceAA="0" compatLnSpc="1">
            <a:prstTxWarp prst="textNoShape">
              <a:avLst/>
            </a:prstTxWarp>
            <a:noAutofit/>
          </a:bodyPr>
          <a:lstStyle/>
          <a:p>
            <a:pPr algn="ctr" defTabSz="1864914" fontAlgn="base">
              <a:lnSpc>
                <a:spcPct val="90000"/>
              </a:lnSpc>
              <a:spcBef>
                <a:spcPct val="0"/>
              </a:spcBef>
              <a:spcAft>
                <a:spcPct val="0"/>
              </a:spcAft>
            </a:pPr>
            <a:endParaRPr lang="en-US" sz="4800"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6">
            <a:extLst>
              <a:ext uri="{FF2B5EF4-FFF2-40B4-BE49-F238E27FC236}">
                <a16:creationId xmlns:a16="http://schemas.microsoft.com/office/drawing/2014/main" id="{AD1BF14B-5181-1797-8338-160F53AD7D46}"/>
              </a:ext>
            </a:extLst>
          </p:cNvPr>
          <p:cNvSpPr>
            <a:spLocks noGrp="1"/>
          </p:cNvSpPr>
          <p:nvPr>
            <p:ph type="body" sz="quarter" idx="27" hasCustomPrompt="1"/>
          </p:nvPr>
        </p:nvSpPr>
        <p:spPr>
          <a:xfrm>
            <a:off x="15241587" y="3302000"/>
            <a:ext cx="7026461" cy="8427654"/>
          </a:xfrm>
        </p:spPr>
        <p:txBody>
          <a:bodyPr/>
          <a:lstStyle/>
          <a:p>
            <a:pPr lvl="0"/>
            <a:r>
              <a:rPr lang="en-US" dirty="0"/>
              <a:t>First Level</a:t>
            </a:r>
          </a:p>
          <a:p>
            <a:pPr lvl="2"/>
            <a:r>
              <a:rPr lang="en-US" dirty="0"/>
              <a:t>Third Level</a:t>
            </a:r>
          </a:p>
          <a:p>
            <a:pPr lvl="3"/>
            <a:r>
              <a:rPr lang="en-US" dirty="0"/>
              <a:t>Fourth Level</a:t>
            </a:r>
          </a:p>
          <a:p>
            <a:pPr lvl="5"/>
            <a:r>
              <a:rPr lang="en-US" dirty="0"/>
              <a:t>Sixth Level</a:t>
            </a:r>
          </a:p>
        </p:txBody>
      </p:sp>
      <p:sp>
        <p:nvSpPr>
          <p:cNvPr id="2" name="Text Placeholder 3">
            <a:extLst>
              <a:ext uri="{FF2B5EF4-FFF2-40B4-BE49-F238E27FC236}">
                <a16:creationId xmlns:a16="http://schemas.microsoft.com/office/drawing/2014/main" id="{4AD1328C-1726-7D0B-3348-83AF549C6DFF}"/>
              </a:ext>
            </a:extLst>
          </p:cNvPr>
          <p:cNvSpPr>
            <a:spLocks noGrp="1"/>
          </p:cNvSpPr>
          <p:nvPr>
            <p:ph type="body" sz="quarter" idx="28" hasCustomPrompt="1"/>
          </p:nvPr>
        </p:nvSpPr>
        <p:spPr>
          <a:xfrm>
            <a:off x="1524000" y="3251200"/>
            <a:ext cx="7620000" cy="894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stStyle>
          <a:p>
            <a:pPr lvl="1"/>
            <a:r>
              <a:rPr lang="en-US" dirty="0"/>
              <a:t>Headline</a:t>
            </a:r>
          </a:p>
          <a:p>
            <a:pPr lvl="3"/>
            <a:r>
              <a:rPr lang="en-US" dirty="0" err="1"/>
              <a:t>Subheadline</a:t>
            </a:r>
            <a:r>
              <a:rPr lang="en-US" dirty="0"/>
              <a:t> </a:t>
            </a:r>
          </a:p>
          <a:p>
            <a:pPr lvl="4"/>
            <a:r>
              <a:rPr lang="en-US" dirty="0"/>
              <a:t>Body</a:t>
            </a:r>
          </a:p>
        </p:txBody>
      </p:sp>
      <p:sp>
        <p:nvSpPr>
          <p:cNvPr id="6" name="Footer Placeholder 5">
            <a:extLst>
              <a:ext uri="{FF2B5EF4-FFF2-40B4-BE49-F238E27FC236}">
                <a16:creationId xmlns:a16="http://schemas.microsoft.com/office/drawing/2014/main" id="{56B46937-CDF6-72A9-AA86-2608D2C914D3}"/>
              </a:ext>
            </a:extLst>
          </p:cNvPr>
          <p:cNvSpPr>
            <a:spLocks noGrp="1"/>
          </p:cNvSpPr>
          <p:nvPr>
            <p:ph type="ftr" sz="quarter" idx="29"/>
          </p:nvPr>
        </p:nvSpPr>
        <p:spPr>
          <a:xfrm>
            <a:off x="1681483" y="1237243"/>
            <a:ext cx="7462517" cy="923510"/>
          </a:xfrm>
        </p:spPr>
        <p:txBody>
          <a:bodyPr/>
          <a:lstStyle>
            <a:lvl1pPr>
              <a:defRPr b="1"/>
            </a:lvl1pPr>
          </a:lstStyle>
          <a:p>
            <a:r>
              <a:rPr lang="en-US" dirty="0"/>
              <a:t>Section Title | MM-DD-YYYY</a:t>
            </a:r>
          </a:p>
        </p:txBody>
      </p:sp>
    </p:spTree>
    <p:extLst>
      <p:ext uri="{BB962C8B-B14F-4D97-AF65-F5344CB8AC3E}">
        <p14:creationId xmlns:p14="http://schemas.microsoft.com/office/powerpoint/2010/main" val="26909858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tyle Guidelines: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2FD2-FAAE-89E9-CF0A-C9CEFF76F3E1}"/>
              </a:ext>
            </a:extLst>
          </p:cNvPr>
          <p:cNvSpPr>
            <a:spLocks noGrp="1"/>
          </p:cNvSpPr>
          <p:nvPr>
            <p:ph type="title" hasCustomPrompt="1"/>
          </p:nvPr>
        </p:nvSpPr>
        <p:spPr>
          <a:xfrm>
            <a:off x="1683443" y="2235675"/>
            <a:ext cx="21033938" cy="965198"/>
          </a:xfrm>
        </p:spPr>
        <p:txBody>
          <a:bodyPr anchor="t"/>
          <a:lstStyle>
            <a:lvl1pPr>
              <a:spcAft>
                <a:spcPts val="1600"/>
              </a:spcAft>
              <a:defRPr b="1" i="0" spc="200" baseline="0">
                <a:solidFill>
                  <a:schemeClr val="tx1"/>
                </a:solidFill>
                <a:latin typeface="Ember Modern Display Standard" panose="020B0503020204020204" pitchFamily="34" charset="0"/>
                <a:ea typeface="Amazon Ember Display" panose="020F0603020204020204" pitchFamily="34" charset="0"/>
                <a:cs typeface="Amazon Ember Display" panose="020F0603020204020204" pitchFamily="34" charset="0"/>
              </a:defRPr>
            </a:lvl1pPr>
          </a:lstStyle>
          <a:p>
            <a:r>
              <a:rPr lang="en-US" dirty="0"/>
              <a:t>Title 84/80</a:t>
            </a:r>
          </a:p>
        </p:txBody>
      </p:sp>
      <p:sp>
        <p:nvSpPr>
          <p:cNvPr id="3" name="Footer Placeholder 2">
            <a:extLst>
              <a:ext uri="{FF2B5EF4-FFF2-40B4-BE49-F238E27FC236}">
                <a16:creationId xmlns:a16="http://schemas.microsoft.com/office/drawing/2014/main" id="{3E008F9C-D1DF-E83F-5CC9-0D33498AA35E}"/>
              </a:ext>
            </a:extLst>
          </p:cNvPr>
          <p:cNvSpPr>
            <a:spLocks noGrp="1"/>
          </p:cNvSpPr>
          <p:nvPr>
            <p:ph type="ftr" sz="quarter" idx="10"/>
          </p:nvPr>
        </p:nvSpPr>
        <p:spPr/>
        <p:txBody>
          <a:bodyPr/>
          <a:lstStyle>
            <a:lvl1pPr>
              <a:defRPr b="1">
                <a:latin typeface="Ember Modern Display" panose="020B0503020204020204" pitchFamily="34" charset="0"/>
              </a:defRPr>
            </a:lvl1pPr>
          </a:lstStyle>
          <a:p>
            <a:r>
              <a:rPr lang="en-US" dirty="0"/>
              <a:t>Section Title | MM-DD-YYYY</a:t>
            </a:r>
          </a:p>
        </p:txBody>
      </p:sp>
    </p:spTree>
    <p:extLst>
      <p:ext uri="{BB962C8B-B14F-4D97-AF65-F5344CB8AC3E}">
        <p14:creationId xmlns:p14="http://schemas.microsoft.com/office/powerpoint/2010/main" val="1590208299"/>
      </p:ext>
    </p:extLst>
  </p:cSld>
  <p:clrMapOvr>
    <a:masterClrMapping/>
  </p:clrMapOvr>
  <p:transition>
    <p:fade/>
  </p:transition>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ext + 1 Image (Bas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1C82E5-2F5F-6FFE-9ED7-A41382E37AA8}"/>
              </a:ext>
            </a:extLst>
          </p:cNvPr>
          <p:cNvSpPr>
            <a:spLocks noGrp="1"/>
          </p:cNvSpPr>
          <p:nvPr>
            <p:ph type="pic" sz="quarter" idx="26" hasCustomPrompt="1"/>
          </p:nvPr>
        </p:nvSpPr>
        <p:spPr>
          <a:xfrm>
            <a:off x="12328732" y="1032764"/>
            <a:ext cx="11040856" cy="11667237"/>
          </a:xfrm>
          <a:prstGeom prst="roundRect">
            <a:avLst>
              <a:gd name="adj" fmla="val 3344"/>
            </a:avLst>
          </a:prstGeom>
          <a:solidFill>
            <a:schemeClr val="accent3"/>
          </a:solidFill>
        </p:spPr>
        <p:txBody>
          <a:bodyPr/>
          <a:lstStyle>
            <a:lvl1pPr algn="ctr">
              <a:defRPr sz="3200">
                <a:solidFill>
                  <a:schemeClr val="tx1"/>
                </a:solidFill>
              </a:defRPr>
            </a:lvl1pPr>
          </a:lstStyle>
          <a:p>
            <a:r>
              <a:rPr lang="en-US" dirty="0"/>
              <a:t>Click to insert image</a:t>
            </a:r>
          </a:p>
        </p:txBody>
      </p:sp>
      <p:sp>
        <p:nvSpPr>
          <p:cNvPr id="4" name="Text Placeholder 3">
            <a:extLst>
              <a:ext uri="{FF2B5EF4-FFF2-40B4-BE49-F238E27FC236}">
                <a16:creationId xmlns:a16="http://schemas.microsoft.com/office/drawing/2014/main" id="{C11C8A1E-3DA8-D969-C8FB-29B754D3A681}"/>
              </a:ext>
            </a:extLst>
          </p:cNvPr>
          <p:cNvSpPr>
            <a:spLocks noGrp="1"/>
          </p:cNvSpPr>
          <p:nvPr>
            <p:ph type="body" sz="quarter" idx="24" hasCustomPrompt="1"/>
          </p:nvPr>
        </p:nvSpPr>
        <p:spPr>
          <a:xfrm>
            <a:off x="1017587" y="2110376"/>
            <a:ext cx="10268722" cy="10665139"/>
          </a:xfrm>
        </p:spPr>
        <p:txBody>
          <a:bodyPr/>
          <a:lstStyle>
            <a:lvl1pPr>
              <a:defRPr>
                <a:solidFill>
                  <a:schemeClr val="bg1"/>
                </a:solidFill>
              </a:defRPr>
            </a:lvl1pPr>
            <a:lvl2pPr>
              <a:defRPr>
                <a:solidFill>
                  <a:schemeClr val="bg1"/>
                </a:solidFill>
              </a:defRPr>
            </a:lvl2pPr>
            <a:lvl3pPr marL="0" indent="0">
              <a:buClr>
                <a:schemeClr val="bg1"/>
              </a:buClr>
              <a:buFont typeface="Arial" panose="020B0604020202020204" pitchFamily="34" charset="0"/>
              <a:buNone/>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This is a headline — six words maximum.</a:t>
            </a:r>
          </a:p>
          <a:p>
            <a:pPr lvl="2"/>
            <a:r>
              <a:rPr lang="en-US" dirty="0"/>
              <a:t>Company News templates keep body text concise.</a:t>
            </a:r>
          </a:p>
        </p:txBody>
      </p:sp>
      <p:sp>
        <p:nvSpPr>
          <p:cNvPr id="7" name="Footer Placeholder 6">
            <a:extLst>
              <a:ext uri="{FF2B5EF4-FFF2-40B4-BE49-F238E27FC236}">
                <a16:creationId xmlns:a16="http://schemas.microsoft.com/office/drawing/2014/main" id="{02FB64A8-D388-5D61-EEAC-DD1D0CA55959}"/>
              </a:ext>
            </a:extLst>
          </p:cNvPr>
          <p:cNvSpPr>
            <a:spLocks noGrp="1"/>
          </p:cNvSpPr>
          <p:nvPr>
            <p:ph type="ftr" sz="quarter" idx="27"/>
          </p:nvPr>
        </p:nvSpPr>
        <p:spPr>
          <a:xfrm>
            <a:off x="1016000" y="909345"/>
            <a:ext cx="10268722" cy="923510"/>
          </a:xfrm>
        </p:spPr>
        <p:txBody>
          <a:bodyPr/>
          <a:lstStyle>
            <a:lvl1pPr>
              <a:defRPr>
                <a:solidFill>
                  <a:schemeClr val="bg1"/>
                </a:solidFill>
              </a:defRPr>
            </a:lvl1pPr>
          </a:lstStyle>
          <a:p>
            <a:r>
              <a:rPr lang="en-US" dirty="0"/>
              <a:t>CAMPAIGN OR PROGRAM NAME</a:t>
            </a:r>
          </a:p>
        </p:txBody>
      </p:sp>
    </p:spTree>
    <p:extLst>
      <p:ext uri="{BB962C8B-B14F-4D97-AF65-F5344CB8AC3E}">
        <p14:creationId xmlns:p14="http://schemas.microsoft.com/office/powerpoint/2010/main" val="40532068"/>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ext + 1 Image (Bas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1C82E5-2F5F-6FFE-9ED7-A41382E37AA8}"/>
              </a:ext>
            </a:extLst>
          </p:cNvPr>
          <p:cNvSpPr>
            <a:spLocks noGrp="1"/>
          </p:cNvSpPr>
          <p:nvPr>
            <p:ph type="pic" sz="quarter" idx="26" hasCustomPrompt="1"/>
          </p:nvPr>
        </p:nvSpPr>
        <p:spPr>
          <a:xfrm>
            <a:off x="12328732" y="1032764"/>
            <a:ext cx="11040856" cy="11667237"/>
          </a:xfrm>
          <a:prstGeom prst="roundRect">
            <a:avLst>
              <a:gd name="adj" fmla="val 3344"/>
            </a:avLst>
          </a:prstGeom>
          <a:solidFill>
            <a:schemeClr val="accent3"/>
          </a:solidFill>
        </p:spPr>
        <p:txBody>
          <a:bodyPr/>
          <a:lstStyle>
            <a:lvl1pPr algn="ctr">
              <a:defRPr sz="3200"/>
            </a:lvl1pPr>
          </a:lstStyle>
          <a:p>
            <a:r>
              <a:rPr lang="en-US" dirty="0"/>
              <a:t>Click to insert image</a:t>
            </a:r>
          </a:p>
        </p:txBody>
      </p:sp>
      <p:sp>
        <p:nvSpPr>
          <p:cNvPr id="4" name="Text Placeholder 3">
            <a:extLst>
              <a:ext uri="{FF2B5EF4-FFF2-40B4-BE49-F238E27FC236}">
                <a16:creationId xmlns:a16="http://schemas.microsoft.com/office/drawing/2014/main" id="{C11C8A1E-3DA8-D969-C8FB-29B754D3A681}"/>
              </a:ext>
            </a:extLst>
          </p:cNvPr>
          <p:cNvSpPr>
            <a:spLocks noGrp="1"/>
          </p:cNvSpPr>
          <p:nvPr>
            <p:ph type="body" sz="quarter" idx="24" hasCustomPrompt="1"/>
          </p:nvPr>
        </p:nvSpPr>
        <p:spPr>
          <a:xfrm>
            <a:off x="1006355" y="2032000"/>
            <a:ext cx="10279954" cy="9258853"/>
          </a:xfrm>
        </p:spPr>
        <p:txBody>
          <a:bodyPr anchor="b" anchorCtr="0"/>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lvl3pPr>
            <a:lvl4pPr>
              <a:defRPr>
                <a:solidFill>
                  <a:schemeClr val="tx1"/>
                </a:solidFill>
              </a:defRPr>
            </a:lvl4pPr>
          </a:lstStyle>
          <a:p>
            <a:pPr lvl="0"/>
            <a:r>
              <a:rPr lang="en-US" dirty="0"/>
              <a:t>This is a headline </a:t>
            </a:r>
          </a:p>
          <a:p>
            <a:pPr lvl="2"/>
            <a:r>
              <a:rPr lang="en-US" dirty="0"/>
              <a:t>This template uses the Amazon team lockup to ensure consistent branding across teams, regions, and formats.</a:t>
            </a:r>
          </a:p>
        </p:txBody>
      </p:sp>
      <p:sp>
        <p:nvSpPr>
          <p:cNvPr id="3" name="Footer Placeholder 2">
            <a:extLst>
              <a:ext uri="{FF2B5EF4-FFF2-40B4-BE49-F238E27FC236}">
                <a16:creationId xmlns:a16="http://schemas.microsoft.com/office/drawing/2014/main" id="{D182AC2D-64F0-7B8D-98C2-651B63739FA2}"/>
              </a:ext>
            </a:extLst>
          </p:cNvPr>
          <p:cNvSpPr>
            <a:spLocks noGrp="1"/>
          </p:cNvSpPr>
          <p:nvPr>
            <p:ph type="ftr" sz="quarter" idx="25"/>
          </p:nvPr>
        </p:nvSpPr>
        <p:spPr>
          <a:xfrm>
            <a:off x="967068" y="1111372"/>
            <a:ext cx="10344077" cy="507878"/>
          </a:xfrm>
        </p:spPr>
        <p:txBody>
          <a:bodyPr/>
          <a:lstStyle>
            <a:lvl1pPr>
              <a:lnSpc>
                <a:spcPts val="4800"/>
              </a:lnSpc>
              <a:defRPr sz="5600" spc="0"/>
            </a:lvl1pPr>
          </a:lstStyle>
          <a:p>
            <a:r>
              <a:rPr lang="en-US" dirty="0"/>
              <a:t>Amazon </a:t>
            </a:r>
            <a:r>
              <a:rPr lang="en-US" dirty="0">
                <a:solidFill>
                  <a:schemeClr val="accent1"/>
                </a:solidFill>
              </a:rPr>
              <a:t>Team</a:t>
            </a:r>
          </a:p>
        </p:txBody>
      </p:sp>
      <p:pic>
        <p:nvPicPr>
          <p:cNvPr id="7" name="object 6">
            <a:extLst>
              <a:ext uri="{FF2B5EF4-FFF2-40B4-BE49-F238E27FC236}">
                <a16:creationId xmlns:a16="http://schemas.microsoft.com/office/drawing/2014/main" id="{FC82B5AB-2324-97CE-12DC-50C4A603C773}"/>
              </a:ext>
            </a:extLst>
          </p:cNvPr>
          <p:cNvPicPr/>
          <p:nvPr userDrawn="1"/>
        </p:nvPicPr>
        <p:blipFill>
          <a:blip r:embed="rId2" cstate="print"/>
          <a:stretch>
            <a:fillRect/>
          </a:stretch>
        </p:blipFill>
        <p:spPr>
          <a:xfrm>
            <a:off x="1012439" y="11987602"/>
            <a:ext cx="2132541" cy="712191"/>
          </a:xfrm>
          <a:prstGeom prst="rect">
            <a:avLst/>
          </a:prstGeom>
        </p:spPr>
      </p:pic>
    </p:spTree>
    <p:extLst>
      <p:ext uri="{BB962C8B-B14F-4D97-AF65-F5344CB8AC3E}">
        <p14:creationId xmlns:p14="http://schemas.microsoft.com/office/powerpoint/2010/main" val="1215200781"/>
      </p:ext>
    </p:extLst>
  </p:cSld>
  <p:clrMapOvr>
    <a:masterClrMapping/>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ext + 1 Image (Base)">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1C82E5-2F5F-6FFE-9ED7-A41382E37AA8}"/>
              </a:ext>
            </a:extLst>
          </p:cNvPr>
          <p:cNvSpPr>
            <a:spLocks noGrp="1"/>
          </p:cNvSpPr>
          <p:nvPr>
            <p:ph type="pic" sz="quarter" idx="26" hasCustomPrompt="1"/>
          </p:nvPr>
        </p:nvSpPr>
        <p:spPr>
          <a:xfrm>
            <a:off x="12328732" y="1032764"/>
            <a:ext cx="11040856" cy="11667237"/>
          </a:xfrm>
          <a:prstGeom prst="roundRect">
            <a:avLst>
              <a:gd name="adj" fmla="val 3344"/>
            </a:avLst>
          </a:prstGeom>
          <a:solidFill>
            <a:schemeClr val="accent3"/>
          </a:solidFill>
        </p:spPr>
        <p:txBody>
          <a:bodyPr/>
          <a:lstStyle>
            <a:lvl1pPr algn="ctr">
              <a:defRPr sz="3200"/>
            </a:lvl1pPr>
          </a:lstStyle>
          <a:p>
            <a:r>
              <a:rPr lang="en-US" dirty="0"/>
              <a:t>Click to insert image</a:t>
            </a:r>
          </a:p>
        </p:txBody>
      </p:sp>
      <p:sp>
        <p:nvSpPr>
          <p:cNvPr id="4" name="Text Placeholder 3">
            <a:extLst>
              <a:ext uri="{FF2B5EF4-FFF2-40B4-BE49-F238E27FC236}">
                <a16:creationId xmlns:a16="http://schemas.microsoft.com/office/drawing/2014/main" id="{C11C8A1E-3DA8-D969-C8FB-29B754D3A681}"/>
              </a:ext>
            </a:extLst>
          </p:cNvPr>
          <p:cNvSpPr>
            <a:spLocks noGrp="1"/>
          </p:cNvSpPr>
          <p:nvPr>
            <p:ph type="body" sz="quarter" idx="24" hasCustomPrompt="1"/>
          </p:nvPr>
        </p:nvSpPr>
        <p:spPr>
          <a:xfrm>
            <a:off x="1006355" y="2032000"/>
            <a:ext cx="10279954" cy="9258853"/>
          </a:xfrm>
        </p:spPr>
        <p:txBody>
          <a:bodyPr anchor="b" anchorCtr="0"/>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lvl3pPr>
            <a:lvl4pPr>
              <a:defRPr>
                <a:solidFill>
                  <a:schemeClr val="tx1"/>
                </a:solidFill>
              </a:defRPr>
            </a:lvl4pPr>
          </a:lstStyle>
          <a:p>
            <a:pPr lvl="0"/>
            <a:r>
              <a:rPr lang="en-US" dirty="0"/>
              <a:t>This is a headline </a:t>
            </a:r>
          </a:p>
          <a:p>
            <a:pPr lvl="2"/>
            <a:r>
              <a:rPr lang="en-US" dirty="0"/>
              <a:t>This template uses the Amazon team lockup to ensure consistent branding across teams, regions, and formats.</a:t>
            </a:r>
          </a:p>
        </p:txBody>
      </p:sp>
      <p:sp>
        <p:nvSpPr>
          <p:cNvPr id="3" name="Footer Placeholder 2">
            <a:extLst>
              <a:ext uri="{FF2B5EF4-FFF2-40B4-BE49-F238E27FC236}">
                <a16:creationId xmlns:a16="http://schemas.microsoft.com/office/drawing/2014/main" id="{D182AC2D-64F0-7B8D-98C2-651B63739FA2}"/>
              </a:ext>
            </a:extLst>
          </p:cNvPr>
          <p:cNvSpPr>
            <a:spLocks noGrp="1"/>
          </p:cNvSpPr>
          <p:nvPr>
            <p:ph type="ftr" sz="quarter" idx="25"/>
          </p:nvPr>
        </p:nvSpPr>
        <p:spPr>
          <a:xfrm>
            <a:off x="967068" y="1111372"/>
            <a:ext cx="10344077" cy="507878"/>
          </a:xfrm>
        </p:spPr>
        <p:txBody>
          <a:bodyPr/>
          <a:lstStyle>
            <a:lvl1pPr>
              <a:lnSpc>
                <a:spcPts val="4800"/>
              </a:lnSpc>
              <a:defRPr sz="5600" spc="0"/>
            </a:lvl1pPr>
          </a:lstStyle>
          <a:p>
            <a:r>
              <a:rPr lang="en-US" dirty="0"/>
              <a:t>Amazon </a:t>
            </a:r>
            <a:r>
              <a:rPr lang="en-US" dirty="0">
                <a:solidFill>
                  <a:schemeClr val="accent1"/>
                </a:solidFill>
              </a:rPr>
              <a:t>Team</a:t>
            </a:r>
          </a:p>
        </p:txBody>
      </p:sp>
    </p:spTree>
    <p:extLst>
      <p:ext uri="{BB962C8B-B14F-4D97-AF65-F5344CB8AC3E}">
        <p14:creationId xmlns:p14="http://schemas.microsoft.com/office/powerpoint/2010/main" val="2093990195"/>
      </p:ext>
    </p:extLst>
  </p:cSld>
  <p:clrMapOvr>
    <a:masterClrMapping/>
  </p:clrMapOvr>
  <p:extLst>
    <p:ext uri="{DCECCB84-F9BA-43D5-87BE-67443E8EF086}">
      <p15:sldGuideLst xmlns:p15="http://schemas.microsoft.com/office/powerpoint/2012/main">
        <p15:guide id="1">
          <p15:clr>
            <a:srgbClr val="FB5100"/>
          </p15:clr>
        </p15:guide>
        <p15:guide id="2" pos="15362">
          <p15:clr>
            <a:srgbClr val="FB5100"/>
          </p15:clr>
        </p15:guide>
        <p15:guide id="3" pos="640">
          <p15:clr>
            <a:srgbClr val="FB5100"/>
          </p15:clr>
        </p15:guide>
        <p15:guide id="4" pos="1637">
          <p15:clr>
            <a:srgbClr val="FB5100"/>
          </p15:clr>
        </p15:guide>
        <p15:guide id="5" pos="1829">
          <p15:clr>
            <a:srgbClr val="FB5100"/>
          </p15:clr>
        </p15:guide>
        <p15:guide id="6" pos="2827">
          <p15:clr>
            <a:srgbClr val="FB5100"/>
          </p15:clr>
        </p15:guide>
        <p15:guide id="7" pos="3019">
          <p15:clr>
            <a:srgbClr val="FB5100"/>
          </p15:clr>
        </p15:guide>
        <p15:guide id="8" pos="4016">
          <p15:clr>
            <a:srgbClr val="FB5100"/>
          </p15:clr>
        </p15:guide>
        <p15:guide id="9" pos="4208">
          <p15:clr>
            <a:srgbClr val="FB5100"/>
          </p15:clr>
        </p15:guide>
        <p15:guide id="10" pos="5206">
          <p15:clr>
            <a:srgbClr val="FB5100"/>
          </p15:clr>
        </p15:guide>
        <p15:guide id="11" pos="5398">
          <p15:clr>
            <a:srgbClr val="FB5100"/>
          </p15:clr>
        </p15:guide>
        <p15:guide id="12" pos="6395">
          <p15:clr>
            <a:srgbClr val="FB5100"/>
          </p15:clr>
        </p15:guide>
        <p15:guide id="13" pos="6587">
          <p15:clr>
            <a:srgbClr val="FB5100"/>
          </p15:clr>
        </p15:guide>
        <p15:guide id="14" pos="7585">
          <p15:clr>
            <a:srgbClr val="FB5100"/>
          </p15:clr>
        </p15:guide>
        <p15:guide id="15" pos="7777">
          <p15:clr>
            <a:srgbClr val="FB5100"/>
          </p15:clr>
        </p15:guide>
        <p15:guide id="16" pos="8774">
          <p15:clr>
            <a:srgbClr val="FB5100"/>
          </p15:clr>
        </p15:guide>
        <p15:guide id="17" pos="8966">
          <p15:clr>
            <a:srgbClr val="FB5100"/>
          </p15:clr>
        </p15:guide>
        <p15:guide id="18" pos="9964">
          <p15:clr>
            <a:srgbClr val="FB5100"/>
          </p15:clr>
        </p15:guide>
        <p15:guide id="19" pos="10156">
          <p15:clr>
            <a:srgbClr val="FB5100"/>
          </p15:clr>
        </p15:guide>
        <p15:guide id="20" pos="11153">
          <p15:clr>
            <a:srgbClr val="FB5100"/>
          </p15:clr>
        </p15:guide>
        <p15:guide id="21" pos="11345">
          <p15:clr>
            <a:srgbClr val="FB5100"/>
          </p15:clr>
        </p15:guide>
        <p15:guide id="22" pos="12343">
          <p15:clr>
            <a:srgbClr val="FB5100"/>
          </p15:clr>
        </p15:guide>
        <p15:guide id="23" pos="12535">
          <p15:clr>
            <a:srgbClr val="FB5100"/>
          </p15:clr>
        </p15:guide>
        <p15:guide id="24" pos="13532">
          <p15:clr>
            <a:srgbClr val="FB5100"/>
          </p15:clr>
        </p15:guide>
        <p15:guide id="25" pos="13724">
          <p15:clr>
            <a:srgbClr val="FB5100"/>
          </p15:clr>
        </p15:guide>
        <p15:guide id="26" pos="14722">
          <p15:clr>
            <a:srgbClr val="FB5100"/>
          </p15:clr>
        </p15:guide>
        <p15:guide id="27" orient="horz">
          <p15:clr>
            <a:srgbClr val="FB5100"/>
          </p15:clr>
        </p15:guide>
        <p15:guide id="28" orient="horz" pos="8640">
          <p15:clr>
            <a:srgbClr val="FB5100"/>
          </p15:clr>
        </p15:guide>
        <p15:guide id="29" orient="horz" pos="576">
          <p15:clr>
            <a:srgbClr val="FB5100"/>
          </p15:clr>
        </p15:guide>
        <p15:guide id="30" orient="horz" pos="1664">
          <p15:clr>
            <a:srgbClr val="FB5100"/>
          </p15:clr>
        </p15:guide>
        <p15:guide id="31" orient="horz" pos="1856">
          <p15:clr>
            <a:srgbClr val="FB5100"/>
          </p15:clr>
        </p15:guide>
        <p15:guide id="32" orient="horz" pos="2944">
          <p15:clr>
            <a:srgbClr val="FB5100"/>
          </p15:clr>
        </p15:guide>
        <p15:guide id="33" orient="horz" pos="3136">
          <p15:clr>
            <a:srgbClr val="FB5100"/>
          </p15:clr>
        </p15:guide>
        <p15:guide id="34" orient="horz" pos="4224">
          <p15:clr>
            <a:srgbClr val="FB5100"/>
          </p15:clr>
        </p15:guide>
        <p15:guide id="35" orient="horz" pos="4416">
          <p15:clr>
            <a:srgbClr val="FB5100"/>
          </p15:clr>
        </p15:guide>
        <p15:guide id="36" orient="horz" pos="5504">
          <p15:clr>
            <a:srgbClr val="FB5100"/>
          </p15:clr>
        </p15:guide>
        <p15:guide id="37" orient="horz" pos="5696">
          <p15:clr>
            <a:srgbClr val="FB5100"/>
          </p15:clr>
        </p15:guide>
        <p15:guide id="38" orient="horz" pos="6784">
          <p15:clr>
            <a:srgbClr val="FB5100"/>
          </p15:clr>
        </p15:guide>
        <p15:guide id="39" orient="horz" pos="6976">
          <p15:clr>
            <a:srgbClr val="FB5100"/>
          </p15:clr>
        </p15:guide>
        <p15:guide id="40" orient="horz" pos="8064">
          <p15:clr>
            <a:srgbClr val="FB510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ext + 1 Image (Bas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1C82E5-2F5F-6FFE-9ED7-A41382E37AA8}"/>
              </a:ext>
            </a:extLst>
          </p:cNvPr>
          <p:cNvSpPr>
            <a:spLocks noGrp="1"/>
          </p:cNvSpPr>
          <p:nvPr>
            <p:ph type="pic" sz="quarter" idx="26" hasCustomPrompt="1"/>
          </p:nvPr>
        </p:nvSpPr>
        <p:spPr>
          <a:xfrm>
            <a:off x="12328732" y="1032764"/>
            <a:ext cx="11040856" cy="11667237"/>
          </a:xfrm>
          <a:prstGeom prst="roundRect">
            <a:avLst>
              <a:gd name="adj" fmla="val 3344"/>
            </a:avLst>
          </a:prstGeom>
          <a:solidFill>
            <a:schemeClr val="accent3"/>
          </a:solidFill>
        </p:spPr>
        <p:txBody>
          <a:bodyPr/>
          <a:lstStyle>
            <a:lvl1pPr algn="ctr">
              <a:defRPr sz="3200">
                <a:solidFill>
                  <a:schemeClr val="tx1"/>
                </a:solidFill>
              </a:defRPr>
            </a:lvl1pPr>
          </a:lstStyle>
          <a:p>
            <a:r>
              <a:rPr lang="en-US" dirty="0"/>
              <a:t>Click to insert image</a:t>
            </a:r>
          </a:p>
        </p:txBody>
      </p:sp>
      <p:sp>
        <p:nvSpPr>
          <p:cNvPr id="4" name="Text Placeholder 3">
            <a:extLst>
              <a:ext uri="{FF2B5EF4-FFF2-40B4-BE49-F238E27FC236}">
                <a16:creationId xmlns:a16="http://schemas.microsoft.com/office/drawing/2014/main" id="{C11C8A1E-3DA8-D969-C8FB-29B754D3A681}"/>
              </a:ext>
            </a:extLst>
          </p:cNvPr>
          <p:cNvSpPr>
            <a:spLocks noGrp="1"/>
          </p:cNvSpPr>
          <p:nvPr>
            <p:ph type="body" sz="quarter" idx="24" hasCustomPrompt="1"/>
          </p:nvPr>
        </p:nvSpPr>
        <p:spPr>
          <a:xfrm>
            <a:off x="1006355" y="2032000"/>
            <a:ext cx="10279954" cy="9258853"/>
          </a:xfrm>
        </p:spPr>
        <p:txBody>
          <a:bodyPr anchor="b" anchorCtr="0"/>
          <a:lstStyle>
            <a:lvl1pPr>
              <a:defRPr>
                <a:solidFill>
                  <a:schemeClr val="bg1"/>
                </a:solidFill>
              </a:defRPr>
            </a:lvl1pPr>
            <a:lvl2pPr>
              <a:defRPr>
                <a:solidFill>
                  <a:schemeClr val="bg1"/>
                </a:solidFill>
              </a:defRPr>
            </a:lvl2pPr>
            <a:lvl3pPr marL="0" indent="0">
              <a:buClr>
                <a:schemeClr val="tx1"/>
              </a:buClr>
              <a:buFont typeface="Arial" panose="020B0604020202020204" pitchFamily="34" charset="0"/>
              <a:buNone/>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This is a headline </a:t>
            </a:r>
          </a:p>
          <a:p>
            <a:pPr lvl="2"/>
            <a:r>
              <a:rPr lang="en-US" dirty="0"/>
              <a:t>This template uses the Amazon team lockup to ensure consistent branding across teams, regions, and formats.</a:t>
            </a:r>
          </a:p>
        </p:txBody>
      </p:sp>
      <p:sp>
        <p:nvSpPr>
          <p:cNvPr id="3" name="Footer Placeholder 2">
            <a:extLst>
              <a:ext uri="{FF2B5EF4-FFF2-40B4-BE49-F238E27FC236}">
                <a16:creationId xmlns:a16="http://schemas.microsoft.com/office/drawing/2014/main" id="{D182AC2D-64F0-7B8D-98C2-651B63739FA2}"/>
              </a:ext>
            </a:extLst>
          </p:cNvPr>
          <p:cNvSpPr>
            <a:spLocks noGrp="1"/>
          </p:cNvSpPr>
          <p:nvPr>
            <p:ph type="ftr" sz="quarter" idx="25"/>
          </p:nvPr>
        </p:nvSpPr>
        <p:spPr>
          <a:xfrm>
            <a:off x="967068" y="1111372"/>
            <a:ext cx="10344077" cy="507878"/>
          </a:xfrm>
        </p:spPr>
        <p:txBody>
          <a:bodyPr/>
          <a:lstStyle>
            <a:lvl1pPr>
              <a:lnSpc>
                <a:spcPts val="4800"/>
              </a:lnSpc>
              <a:defRPr sz="5600" spc="0">
                <a:solidFill>
                  <a:schemeClr val="bg1"/>
                </a:solidFill>
              </a:defRPr>
            </a:lvl1pPr>
          </a:lstStyle>
          <a:p>
            <a:r>
              <a:rPr lang="en-US" dirty="0"/>
              <a:t>Amazon </a:t>
            </a:r>
            <a:r>
              <a:rPr lang="en-US" dirty="0">
                <a:solidFill>
                  <a:schemeClr val="accent1"/>
                </a:solidFill>
              </a:rPr>
              <a:t>Team</a:t>
            </a:r>
          </a:p>
        </p:txBody>
      </p:sp>
      <p:pic>
        <p:nvPicPr>
          <p:cNvPr id="2" name="object 7">
            <a:extLst>
              <a:ext uri="{FF2B5EF4-FFF2-40B4-BE49-F238E27FC236}">
                <a16:creationId xmlns:a16="http://schemas.microsoft.com/office/drawing/2014/main" id="{16D5D866-A485-9692-0EB4-A6CCFD15EC8A}"/>
              </a:ext>
            </a:extLst>
          </p:cNvPr>
          <p:cNvPicPr/>
          <p:nvPr userDrawn="1"/>
        </p:nvPicPr>
        <p:blipFill>
          <a:blip r:embed="rId2" cstate="print"/>
          <a:stretch>
            <a:fillRect/>
          </a:stretch>
        </p:blipFill>
        <p:spPr>
          <a:xfrm>
            <a:off x="1012439" y="11987602"/>
            <a:ext cx="2132541" cy="712191"/>
          </a:xfrm>
          <a:prstGeom prst="rect">
            <a:avLst/>
          </a:prstGeom>
        </p:spPr>
      </p:pic>
    </p:spTree>
    <p:extLst>
      <p:ext uri="{BB962C8B-B14F-4D97-AF65-F5344CB8AC3E}">
        <p14:creationId xmlns:p14="http://schemas.microsoft.com/office/powerpoint/2010/main" val="4197446852"/>
      </p:ext>
    </p:extLst>
  </p:cSld>
  <p:clrMapOvr>
    <a:masterClrMapping/>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ext + 1 Image (Base)">
    <p:bg>
      <p:bgPr>
        <a:solidFill>
          <a:schemeClr val="bg1"/>
        </a:solidFill>
        <a:effectLst/>
      </p:bgPr>
    </p:bg>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8FB56B1F-F752-7196-B1C7-BFA306A79561}"/>
              </a:ext>
            </a:extLst>
          </p:cNvPr>
          <p:cNvSpPr>
            <a:spLocks noGrp="1"/>
          </p:cNvSpPr>
          <p:nvPr>
            <p:ph type="pic" sz="quarter" idx="26" hasCustomPrompt="1"/>
          </p:nvPr>
        </p:nvSpPr>
        <p:spPr>
          <a:xfrm>
            <a:off x="12345987" y="0"/>
            <a:ext cx="12041187" cy="13716000"/>
          </a:xfrm>
          <a:solidFill>
            <a:schemeClr val="accent3"/>
          </a:solidFill>
        </p:spPr>
        <p:txBody>
          <a:bodyPr/>
          <a:lstStyle>
            <a:lvl1pPr algn="ctr">
              <a:defRPr sz="5600"/>
            </a:lvl1pPr>
          </a:lstStyle>
          <a:p>
            <a:r>
              <a:rPr lang="en-US" dirty="0"/>
              <a:t>Click to insert picture</a:t>
            </a:r>
          </a:p>
        </p:txBody>
      </p:sp>
      <p:sp>
        <p:nvSpPr>
          <p:cNvPr id="5" name="Footer Placeholder 4">
            <a:extLst>
              <a:ext uri="{FF2B5EF4-FFF2-40B4-BE49-F238E27FC236}">
                <a16:creationId xmlns:a16="http://schemas.microsoft.com/office/drawing/2014/main" id="{37E1C7F3-FA03-5B2C-271D-EB8D920D905F}"/>
              </a:ext>
            </a:extLst>
          </p:cNvPr>
          <p:cNvSpPr>
            <a:spLocks noGrp="1"/>
          </p:cNvSpPr>
          <p:nvPr>
            <p:ph type="ftr" sz="quarter" idx="27"/>
          </p:nvPr>
        </p:nvSpPr>
        <p:spPr>
          <a:xfrm>
            <a:off x="1016000" y="909345"/>
            <a:ext cx="10270309" cy="923510"/>
          </a:xfrm>
        </p:spPr>
        <p:txBody>
          <a:bodyPr/>
          <a:lstStyle/>
          <a:p>
            <a:r>
              <a:rPr lang="en-US"/>
              <a:t>CAMPAIGN OR PROGRAM NAME</a:t>
            </a:r>
            <a:endParaRPr lang="en-US" dirty="0"/>
          </a:p>
        </p:txBody>
      </p:sp>
      <p:sp>
        <p:nvSpPr>
          <p:cNvPr id="6" name="Text Placeholder 3">
            <a:extLst>
              <a:ext uri="{FF2B5EF4-FFF2-40B4-BE49-F238E27FC236}">
                <a16:creationId xmlns:a16="http://schemas.microsoft.com/office/drawing/2014/main" id="{5EF2B1A0-6C86-87C9-C660-1D4821D9AA2C}"/>
              </a:ext>
            </a:extLst>
          </p:cNvPr>
          <p:cNvSpPr>
            <a:spLocks noGrp="1"/>
          </p:cNvSpPr>
          <p:nvPr>
            <p:ph type="body" sz="quarter" idx="24" hasCustomPrompt="1"/>
          </p:nvPr>
        </p:nvSpPr>
        <p:spPr>
          <a:xfrm>
            <a:off x="1017587" y="2110376"/>
            <a:ext cx="10268722" cy="10665139"/>
          </a:xfrm>
        </p:spPr>
        <p:txBody>
          <a:bodyPr/>
          <a:lstStyle>
            <a:lvl1pPr>
              <a:defRPr>
                <a:solidFill>
                  <a:schemeClr val="tx1"/>
                </a:solidFill>
              </a:defRPr>
            </a:lvl1pPr>
            <a:lvl2pPr>
              <a:defRPr>
                <a:solidFill>
                  <a:schemeClr val="tx1"/>
                </a:solidFill>
              </a:defRPr>
            </a:lvl2pPr>
            <a:lvl3pPr marL="0" indent="0">
              <a:buClr>
                <a:schemeClr val="tx1"/>
              </a:buClr>
              <a:buFont typeface="Arial" panose="020B0604020202020204" pitchFamily="34" charset="0"/>
              <a:buNone/>
              <a:defRPr>
                <a:solidFill>
                  <a:schemeClr val="tx1"/>
                </a:solidFill>
              </a:defRPr>
            </a:lvl3pPr>
            <a:lvl4pPr>
              <a:defRPr>
                <a:solidFill>
                  <a:schemeClr val="tx1"/>
                </a:solidFill>
              </a:defRPr>
            </a:lvl4pPr>
            <a:lvl5pPr>
              <a:defRPr>
                <a:solidFill>
                  <a:schemeClr val="tx1"/>
                </a:solidFill>
              </a:defRPr>
            </a:lvl5pPr>
          </a:lstStyle>
          <a:p>
            <a:pPr lvl="0"/>
            <a:r>
              <a:rPr lang="en-US" dirty="0"/>
              <a:t>This is a headline — six words maximum.</a:t>
            </a:r>
          </a:p>
          <a:p>
            <a:pPr lvl="2"/>
            <a:r>
              <a:rPr lang="en-US" dirty="0"/>
              <a:t>Company News templates keep body text concise.</a:t>
            </a:r>
          </a:p>
        </p:txBody>
      </p:sp>
    </p:spTree>
    <p:extLst>
      <p:ext uri="{BB962C8B-B14F-4D97-AF65-F5344CB8AC3E}">
        <p14:creationId xmlns:p14="http://schemas.microsoft.com/office/powerpoint/2010/main" val="3004319587"/>
      </p:ext>
    </p:extLst>
  </p:cSld>
  <p:clrMapOvr>
    <a:masterClrMapping/>
  </p:clrMapOvr>
  <p:extLst>
    <p:ext uri="{DCECCB84-F9BA-43D5-87BE-67443E8EF086}">
      <p15:sldGuideLst xmlns:p15="http://schemas.microsoft.com/office/powerpoint/2012/main">
        <p15:guide id="1" userDrawn="1">
          <p15:clr>
            <a:srgbClr val="FB5100"/>
          </p15:clr>
        </p15:guide>
        <p15:guide id="2" pos="15362" userDrawn="1">
          <p15:clr>
            <a:srgbClr val="FB5100"/>
          </p15:clr>
        </p15:guide>
        <p15:guide id="3" pos="640" userDrawn="1">
          <p15:clr>
            <a:srgbClr val="FB5100"/>
          </p15:clr>
        </p15:guide>
        <p15:guide id="4" pos="1637" userDrawn="1">
          <p15:clr>
            <a:srgbClr val="FB5100"/>
          </p15:clr>
        </p15:guide>
        <p15:guide id="5" pos="1829" userDrawn="1">
          <p15:clr>
            <a:srgbClr val="FB5100"/>
          </p15:clr>
        </p15:guide>
        <p15:guide id="6" pos="2827" userDrawn="1">
          <p15:clr>
            <a:srgbClr val="FB5100"/>
          </p15:clr>
        </p15:guide>
        <p15:guide id="7" pos="3019" userDrawn="1">
          <p15:clr>
            <a:srgbClr val="FB5100"/>
          </p15:clr>
        </p15:guide>
        <p15:guide id="8" pos="4016" userDrawn="1">
          <p15:clr>
            <a:srgbClr val="FB5100"/>
          </p15:clr>
        </p15:guide>
        <p15:guide id="9" pos="4208" userDrawn="1">
          <p15:clr>
            <a:srgbClr val="FB5100"/>
          </p15:clr>
        </p15:guide>
        <p15:guide id="10" pos="5206" userDrawn="1">
          <p15:clr>
            <a:srgbClr val="FB5100"/>
          </p15:clr>
        </p15:guide>
        <p15:guide id="11" pos="5398" userDrawn="1">
          <p15:clr>
            <a:srgbClr val="FB5100"/>
          </p15:clr>
        </p15:guide>
        <p15:guide id="12" pos="6395" userDrawn="1">
          <p15:clr>
            <a:srgbClr val="FB5100"/>
          </p15:clr>
        </p15:guide>
        <p15:guide id="13" pos="6587" userDrawn="1">
          <p15:clr>
            <a:srgbClr val="FB5100"/>
          </p15:clr>
        </p15:guide>
        <p15:guide id="14" pos="7585" userDrawn="1">
          <p15:clr>
            <a:srgbClr val="FB5100"/>
          </p15:clr>
        </p15:guide>
        <p15:guide id="15" pos="7777" userDrawn="1">
          <p15:clr>
            <a:srgbClr val="FB5100"/>
          </p15:clr>
        </p15:guide>
        <p15:guide id="16" pos="8774" userDrawn="1">
          <p15:clr>
            <a:srgbClr val="FB5100"/>
          </p15:clr>
        </p15:guide>
        <p15:guide id="17" pos="8966" userDrawn="1">
          <p15:clr>
            <a:srgbClr val="FB5100"/>
          </p15:clr>
        </p15:guide>
        <p15:guide id="18" pos="9964" userDrawn="1">
          <p15:clr>
            <a:srgbClr val="FB5100"/>
          </p15:clr>
        </p15:guide>
        <p15:guide id="19" pos="10156" userDrawn="1">
          <p15:clr>
            <a:srgbClr val="FB5100"/>
          </p15:clr>
        </p15:guide>
        <p15:guide id="20" pos="11153" userDrawn="1">
          <p15:clr>
            <a:srgbClr val="FB5100"/>
          </p15:clr>
        </p15:guide>
        <p15:guide id="21" pos="11345" userDrawn="1">
          <p15:clr>
            <a:srgbClr val="FB5100"/>
          </p15:clr>
        </p15:guide>
        <p15:guide id="22" pos="12343" userDrawn="1">
          <p15:clr>
            <a:srgbClr val="FB5100"/>
          </p15:clr>
        </p15:guide>
        <p15:guide id="23" pos="12535" userDrawn="1">
          <p15:clr>
            <a:srgbClr val="FB5100"/>
          </p15:clr>
        </p15:guide>
        <p15:guide id="24" pos="13532" userDrawn="1">
          <p15:clr>
            <a:srgbClr val="FB5100"/>
          </p15:clr>
        </p15:guide>
        <p15:guide id="25" pos="13724" userDrawn="1">
          <p15:clr>
            <a:srgbClr val="FB5100"/>
          </p15:clr>
        </p15:guide>
        <p15:guide id="26" pos="14722" userDrawn="1">
          <p15:clr>
            <a:srgbClr val="FB5100"/>
          </p15:clr>
        </p15:guide>
        <p15:guide id="27" orient="horz" userDrawn="1">
          <p15:clr>
            <a:srgbClr val="FB5100"/>
          </p15:clr>
        </p15:guide>
        <p15:guide id="28" orient="horz" pos="8640" userDrawn="1">
          <p15:clr>
            <a:srgbClr val="FB5100"/>
          </p15:clr>
        </p15:guide>
        <p15:guide id="29" orient="horz" pos="576" userDrawn="1">
          <p15:clr>
            <a:srgbClr val="FB5100"/>
          </p15:clr>
        </p15:guide>
        <p15:guide id="30" orient="horz" pos="1664" userDrawn="1">
          <p15:clr>
            <a:srgbClr val="FB5100"/>
          </p15:clr>
        </p15:guide>
        <p15:guide id="31" orient="horz" pos="1856" userDrawn="1">
          <p15:clr>
            <a:srgbClr val="FB5100"/>
          </p15:clr>
        </p15:guide>
        <p15:guide id="32" orient="horz" pos="2944" userDrawn="1">
          <p15:clr>
            <a:srgbClr val="FB5100"/>
          </p15:clr>
        </p15:guide>
        <p15:guide id="33" orient="horz" pos="3136" userDrawn="1">
          <p15:clr>
            <a:srgbClr val="FB5100"/>
          </p15:clr>
        </p15:guide>
        <p15:guide id="34" orient="horz" pos="4224" userDrawn="1">
          <p15:clr>
            <a:srgbClr val="FB5100"/>
          </p15:clr>
        </p15:guide>
        <p15:guide id="35" orient="horz" pos="4416" userDrawn="1">
          <p15:clr>
            <a:srgbClr val="FB5100"/>
          </p15:clr>
        </p15:guide>
        <p15:guide id="36" orient="horz" pos="5504" userDrawn="1">
          <p15:clr>
            <a:srgbClr val="FB5100"/>
          </p15:clr>
        </p15:guide>
        <p15:guide id="37" orient="horz" pos="5696" userDrawn="1">
          <p15:clr>
            <a:srgbClr val="FB5100"/>
          </p15:clr>
        </p15:guide>
        <p15:guide id="38" orient="horz" pos="6784" userDrawn="1">
          <p15:clr>
            <a:srgbClr val="FB5100"/>
          </p15:clr>
        </p15:guide>
        <p15:guide id="39" orient="horz" pos="6976" userDrawn="1">
          <p15:clr>
            <a:srgbClr val="FB5100"/>
          </p15:clr>
        </p15:guide>
        <p15:guide id="40" orient="horz" pos="8064" userDrawn="1">
          <p15:clr>
            <a:srgbClr val="FB510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80A2E0-E484-4229-A2D3-D425DE3677E4}"/>
              </a:ext>
            </a:extLst>
          </p:cNvPr>
          <p:cNvSpPr>
            <a:spLocks noGrp="1"/>
          </p:cNvSpPr>
          <p:nvPr>
            <p:ph type="title"/>
          </p:nvPr>
        </p:nvSpPr>
        <p:spPr>
          <a:xfrm>
            <a:off x="1015999" y="2838451"/>
            <a:ext cx="22342763" cy="965198"/>
          </a:xfrm>
          <a:prstGeom prst="rect">
            <a:avLst/>
          </a:prstGeom>
        </p:spPr>
        <p:txBody>
          <a:bodyPr vert="horz" lIns="0" tIns="0" rIns="0" bIns="0" rtlCol="0" anchor="t" anchorCtr="0">
            <a:noAutofit/>
          </a:bodyPr>
          <a:lstStyle/>
          <a:p>
            <a:r>
              <a:rPr lang="en-US" dirty="0"/>
              <a:t>Header 92/80 with 16pt space after</a:t>
            </a:r>
          </a:p>
        </p:txBody>
      </p:sp>
      <p:pic>
        <p:nvPicPr>
          <p:cNvPr id="30" name="Picture 29" hidden="1">
            <a:extLst>
              <a:ext uri="{FF2B5EF4-FFF2-40B4-BE49-F238E27FC236}">
                <a16:creationId xmlns:a16="http://schemas.microsoft.com/office/drawing/2014/main" id="{B8961405-6CD4-0C4C-BA2A-7E3BB06BF10D}"/>
              </a:ext>
            </a:extLst>
          </p:cNvPr>
          <p:cNvPicPr>
            <a:picLocks noChangeAspect="1"/>
          </p:cNvPicPr>
          <p:nvPr userDrawn="1"/>
        </p:nvPicPr>
        <p:blipFill>
          <a:blip r:embed="rId44"/>
          <a:stretch>
            <a:fillRect/>
          </a:stretch>
        </p:blipFill>
        <p:spPr>
          <a:xfrm>
            <a:off x="0" y="-107950"/>
            <a:ext cx="24387175" cy="13716000"/>
          </a:xfrm>
          <a:prstGeom prst="rect">
            <a:avLst/>
          </a:prstGeom>
        </p:spPr>
      </p:pic>
      <p:sp>
        <p:nvSpPr>
          <p:cNvPr id="3" name="Text Placeholder 2">
            <a:extLst>
              <a:ext uri="{FF2B5EF4-FFF2-40B4-BE49-F238E27FC236}">
                <a16:creationId xmlns:a16="http://schemas.microsoft.com/office/drawing/2014/main" id="{34405024-A430-2658-D232-886C4289B2C3}"/>
              </a:ext>
            </a:extLst>
          </p:cNvPr>
          <p:cNvSpPr>
            <a:spLocks noGrp="1"/>
          </p:cNvSpPr>
          <p:nvPr>
            <p:ph type="body" idx="1"/>
          </p:nvPr>
        </p:nvSpPr>
        <p:spPr>
          <a:xfrm>
            <a:off x="1016000" y="3992873"/>
            <a:ext cx="22342764" cy="9366288"/>
          </a:xfrm>
          <a:prstGeom prst="rect">
            <a:avLst/>
          </a:prstGeom>
        </p:spPr>
        <p:txBody>
          <a:bodyPr vert="horz" lIns="0" tIns="0" rIns="0" bIns="0" rtlCol="0">
            <a:noAutofit/>
          </a:bodyPr>
          <a:lstStyle/>
          <a:p>
            <a:pPr lvl="0"/>
            <a:r>
              <a:rPr lang="en-US" dirty="0"/>
              <a:t>146/124</a:t>
            </a:r>
          </a:p>
          <a:p>
            <a:pPr lvl="1"/>
            <a:r>
              <a:rPr lang="en-US" dirty="0"/>
              <a:t>92/80</a:t>
            </a:r>
          </a:p>
          <a:p>
            <a:pPr lvl="2"/>
            <a:r>
              <a:rPr lang="en-US" dirty="0"/>
              <a:t>56/56</a:t>
            </a:r>
          </a:p>
          <a:p>
            <a:pPr lvl="3"/>
            <a:r>
              <a:rPr lang="en-US" dirty="0"/>
              <a:t>52/56</a:t>
            </a:r>
          </a:p>
          <a:p>
            <a:pPr lvl="4"/>
            <a:r>
              <a:rPr lang="en-US" dirty="0"/>
              <a:t>36/36</a:t>
            </a:r>
          </a:p>
          <a:p>
            <a:pPr lvl="5"/>
            <a:r>
              <a:rPr lang="en-US" dirty="0"/>
              <a:t>32/32</a:t>
            </a:r>
          </a:p>
          <a:p>
            <a:pPr lvl="6"/>
            <a:r>
              <a:rPr lang="en-US" dirty="0"/>
              <a:t>26/26</a:t>
            </a:r>
          </a:p>
          <a:p>
            <a:pPr marL="457200" marR="0" lvl="7" indent="-457200" algn="l" defTabSz="1865672" rtl="0" eaLnBrk="1" fontAlgn="auto" latinLnBrk="0" hangingPunct="1">
              <a:lnSpc>
                <a:spcPts val="4800"/>
              </a:lnSpc>
              <a:spcBef>
                <a:spcPts val="0"/>
              </a:spcBef>
              <a:spcAft>
                <a:spcPts val="1600"/>
              </a:spcAft>
              <a:buClr>
                <a:schemeClr val="accent5"/>
              </a:buClr>
              <a:buSzTx/>
              <a:tabLst/>
              <a:defRPr/>
            </a:pPr>
            <a:r>
              <a:rPr lang="en-US" dirty="0"/>
              <a:t>20/24</a:t>
            </a:r>
          </a:p>
        </p:txBody>
      </p:sp>
      <p:sp>
        <p:nvSpPr>
          <p:cNvPr id="5" name="Footer Placeholder 4">
            <a:extLst>
              <a:ext uri="{FF2B5EF4-FFF2-40B4-BE49-F238E27FC236}">
                <a16:creationId xmlns:a16="http://schemas.microsoft.com/office/drawing/2014/main" id="{5492E4C9-5FA8-9D78-D8C8-7F5C3995BCCE}"/>
              </a:ext>
            </a:extLst>
          </p:cNvPr>
          <p:cNvSpPr>
            <a:spLocks noGrp="1"/>
          </p:cNvSpPr>
          <p:nvPr>
            <p:ph type="ftr" sz="quarter" idx="3"/>
          </p:nvPr>
        </p:nvSpPr>
        <p:spPr>
          <a:xfrm>
            <a:off x="1016000" y="909345"/>
            <a:ext cx="9254977" cy="923510"/>
          </a:xfrm>
          <a:prstGeom prst="rect">
            <a:avLst/>
          </a:prstGeom>
        </p:spPr>
        <p:txBody>
          <a:bodyPr vert="horz" lIns="0" tIns="0" rIns="0" bIns="0" rtlCol="0" anchor="t" anchorCtr="0">
            <a:noAutofit/>
          </a:bodyPr>
          <a:lstStyle>
            <a:lvl1pPr algn="l">
              <a:lnSpc>
                <a:spcPts val="3200"/>
              </a:lnSpc>
              <a:spcAft>
                <a:spcPts val="1600"/>
              </a:spcAft>
              <a:defRPr sz="2000" b="1" spc="300" baseline="0">
                <a:solidFill>
                  <a:schemeClr val="tx1"/>
                </a:solidFill>
                <a:latin typeface="Ember Modern Display" panose="020B0503020204020204" pitchFamily="34" charset="0"/>
                <a:ea typeface="Amazon Ember" panose="020B0603020204020204" pitchFamily="34" charset="0"/>
                <a:cs typeface="Amazon Ember" panose="020B0603020204020204" pitchFamily="34" charset="0"/>
              </a:defRPr>
            </a:lvl1pPr>
          </a:lstStyle>
          <a:p>
            <a:r>
              <a:rPr lang="en-US" dirty="0"/>
              <a:t>CAMPAIGN OR PROGRAM NAME</a:t>
            </a:r>
          </a:p>
        </p:txBody>
      </p:sp>
    </p:spTree>
    <p:extLst>
      <p:ext uri="{BB962C8B-B14F-4D97-AF65-F5344CB8AC3E}">
        <p14:creationId xmlns:p14="http://schemas.microsoft.com/office/powerpoint/2010/main" val="3211371365"/>
      </p:ext>
    </p:extLst>
  </p:cSld>
  <p:clrMap bg1="lt1" tx1="dk1" bg2="lt2" tx2="dk2" accent1="accent1" accent2="accent2" accent3="accent3" accent4="accent4" accent5="accent5" accent6="accent6" hlink="hlink" folHlink="folHlink"/>
  <p:sldLayoutIdLst>
    <p:sldLayoutId id="2147484942" r:id="rId1"/>
    <p:sldLayoutId id="2147484954" r:id="rId2"/>
    <p:sldLayoutId id="2147484881" r:id="rId3"/>
    <p:sldLayoutId id="2147484888" r:id="rId4"/>
    <p:sldLayoutId id="2147485008" r:id="rId5"/>
    <p:sldLayoutId id="2147485004" r:id="rId6"/>
    <p:sldLayoutId id="2147485005" r:id="rId7"/>
    <p:sldLayoutId id="2147485006" r:id="rId8"/>
    <p:sldLayoutId id="2147484997" r:id="rId9"/>
    <p:sldLayoutId id="2147485007" r:id="rId10"/>
    <p:sldLayoutId id="2147484995" r:id="rId11"/>
    <p:sldLayoutId id="2147485026" r:id="rId12"/>
    <p:sldLayoutId id="2147485027" r:id="rId13"/>
    <p:sldLayoutId id="2147485009" r:id="rId14"/>
    <p:sldLayoutId id="2147485010" r:id="rId15"/>
    <p:sldLayoutId id="2147485024" r:id="rId16"/>
    <p:sldLayoutId id="2147485025" r:id="rId17"/>
    <p:sldLayoutId id="2147484998" r:id="rId18"/>
    <p:sldLayoutId id="2147485011" r:id="rId19"/>
    <p:sldLayoutId id="2147485002" r:id="rId20"/>
    <p:sldLayoutId id="2147485012" r:id="rId21"/>
    <p:sldLayoutId id="2147485013" r:id="rId22"/>
    <p:sldLayoutId id="2147484999" r:id="rId23"/>
    <p:sldLayoutId id="2147485028" r:id="rId24"/>
    <p:sldLayoutId id="2147485014" r:id="rId25"/>
    <p:sldLayoutId id="2147485015" r:id="rId26"/>
    <p:sldLayoutId id="2147485016" r:id="rId27"/>
    <p:sldLayoutId id="2147485017" r:id="rId28"/>
    <p:sldLayoutId id="2147485018" r:id="rId29"/>
    <p:sldLayoutId id="2147485019" r:id="rId30"/>
    <p:sldLayoutId id="2147485020" r:id="rId31"/>
    <p:sldLayoutId id="2147485021" r:id="rId32"/>
    <p:sldLayoutId id="2147485022" r:id="rId33"/>
    <p:sldLayoutId id="2147485000" r:id="rId34"/>
    <p:sldLayoutId id="2147485001" r:id="rId35"/>
    <p:sldLayoutId id="2147484951" r:id="rId36"/>
    <p:sldLayoutId id="2147484921" r:id="rId37"/>
    <p:sldLayoutId id="2147484934" r:id="rId38"/>
    <p:sldLayoutId id="2147484950" r:id="rId39"/>
    <p:sldLayoutId id="2147484993" r:id="rId40"/>
    <p:sldLayoutId id="2147484994" r:id="rId41"/>
    <p:sldLayoutId id="2147485023" r:id="rId42"/>
  </p:sldLayoutIdLst>
  <p:hf sldNum="0" hdr="0" dt="0"/>
  <p:txStyles>
    <p:titleStyle>
      <a:lvl1pPr algn="l" defTabSz="1865672" rtl="0" eaLnBrk="1" latinLnBrk="0" hangingPunct="1">
        <a:lnSpc>
          <a:spcPts val="8000"/>
        </a:lnSpc>
        <a:spcBef>
          <a:spcPct val="0"/>
        </a:spcBef>
        <a:spcAft>
          <a:spcPts val="1200"/>
        </a:spcAft>
        <a:buNone/>
        <a:defRPr lang="en-US" sz="9200" b="1" i="0" kern="1200" cap="none" spc="0" baseline="0" dirty="0">
          <a:ln w="3175">
            <a:noFill/>
          </a:ln>
          <a:solidFill>
            <a:schemeClr val="tx1"/>
          </a:solidFill>
          <a:effectLst/>
          <a:latin typeface="Ember Modern Display" panose="020B0503020204020204" pitchFamily="34" charset="0"/>
          <a:ea typeface="Ember Modern Display" panose="020B0503020204020204" pitchFamily="34" charset="0"/>
          <a:cs typeface="Ember Modern Display" panose="020B0503020204020204" pitchFamily="34" charset="0"/>
        </a:defRPr>
      </a:lvl1pPr>
      <a:lvl2pPr marL="0" marR="0" indent="0" algn="l" defTabSz="1865672" rtl="0" eaLnBrk="1" fontAlgn="auto" latinLnBrk="0" hangingPunct="1">
        <a:lnSpc>
          <a:spcPts val="8000"/>
        </a:lnSpc>
        <a:spcBef>
          <a:spcPct val="0"/>
        </a:spcBef>
        <a:spcAft>
          <a:spcPts val="1200"/>
        </a:spcAft>
        <a:buClrTx/>
        <a:buSzTx/>
        <a:buFontTx/>
        <a:buNone/>
        <a:tabLst/>
        <a:defRPr/>
      </a:lvl2pPr>
    </p:titleStyle>
    <p:bodyStyle>
      <a:lvl1pPr marL="0" marR="0" indent="0" algn="l" defTabSz="1865672" rtl="0" eaLnBrk="1" fontAlgn="auto" latinLnBrk="0" hangingPunct="1">
        <a:lnSpc>
          <a:spcPts val="12400"/>
        </a:lnSpc>
        <a:spcBef>
          <a:spcPts val="0"/>
        </a:spcBef>
        <a:spcAft>
          <a:spcPts val="3200"/>
        </a:spcAft>
        <a:buClrTx/>
        <a:buSzPct val="90000"/>
        <a:buFont typeface="Wingdings" panose="05000000000000000000" pitchFamily="2" charset="2"/>
        <a:buNone/>
        <a:tabLst/>
        <a:defRPr sz="14600" b="1" i="0" kern="1200" spc="0" baseline="0">
          <a:solidFill>
            <a:schemeClr val="tx1"/>
          </a:solidFill>
          <a:latin typeface="Ember Modern Display" panose="020B0503020204020204" pitchFamily="34" charset="0"/>
          <a:ea typeface="Amazon Ember Display" panose="020F0603020204020204" pitchFamily="34" charset="0"/>
          <a:cs typeface="Amazon Ember Display" panose="020F0603020204020204" pitchFamily="34" charset="0"/>
        </a:defRPr>
      </a:lvl1pPr>
      <a:lvl2pPr marL="0" marR="0" indent="0" algn="l" defTabSz="1865672" rtl="0" eaLnBrk="1" fontAlgn="auto" latinLnBrk="0" hangingPunct="1">
        <a:lnSpc>
          <a:spcPts val="8000"/>
        </a:lnSpc>
        <a:spcBef>
          <a:spcPts val="0"/>
        </a:spcBef>
        <a:spcAft>
          <a:spcPts val="1600"/>
        </a:spcAft>
        <a:buClr>
          <a:schemeClr val="accent4"/>
        </a:buClr>
        <a:buSzPct val="90000"/>
        <a:buFont typeface="Arial" panose="020B0604020202020204" pitchFamily="34" charset="0"/>
        <a:buNone/>
        <a:tabLst/>
        <a:defRPr sz="9200" b="1" i="0" kern="1200" spc="0" baseline="0">
          <a:solidFill>
            <a:schemeClr val="tx1"/>
          </a:solidFill>
          <a:latin typeface="Ember Modern Display" panose="020B0503020204020204" pitchFamily="34" charset="0"/>
          <a:ea typeface="Amazon Ember Display" panose="020F0603020204020204" pitchFamily="34" charset="0"/>
          <a:cs typeface="Amazon Ember Display" panose="020F0603020204020204" pitchFamily="34" charset="0"/>
        </a:defRPr>
      </a:lvl2pPr>
      <a:lvl3pPr marL="0" marR="0" indent="0" algn="l" defTabSz="1865672" rtl="0" eaLnBrk="1" fontAlgn="auto" latinLnBrk="0" hangingPunct="1">
        <a:lnSpc>
          <a:spcPts val="5600"/>
        </a:lnSpc>
        <a:spcBef>
          <a:spcPts val="0"/>
        </a:spcBef>
        <a:spcAft>
          <a:spcPts val="1600"/>
        </a:spcAft>
        <a:buClr>
          <a:schemeClr val="accent5"/>
        </a:buClr>
        <a:buSzPct val="90000"/>
        <a:buFont typeface="Arial" panose="020B0604020202020204" pitchFamily="34" charset="0"/>
        <a:buNone/>
        <a:tabLst/>
        <a:defRPr sz="5600" b="0" i="0" kern="1200" spc="0" baseline="0">
          <a:solidFill>
            <a:schemeClr val="tx1"/>
          </a:solidFill>
          <a:latin typeface="Ember Modern Display" panose="020B0503020204020204" pitchFamily="34" charset="0"/>
          <a:ea typeface="Amazon Ember" panose="020B0603020204020204" pitchFamily="34" charset="0"/>
          <a:cs typeface="Amazon Ember" panose="020B0603020204020204" pitchFamily="34" charset="0"/>
        </a:defRPr>
      </a:lvl3pPr>
      <a:lvl4pPr marL="0" marR="0" indent="0" algn="l" defTabSz="1865672" rtl="0" eaLnBrk="1" fontAlgn="auto" latinLnBrk="0" hangingPunct="1">
        <a:lnSpc>
          <a:spcPts val="4800"/>
        </a:lnSpc>
        <a:spcBef>
          <a:spcPts val="0"/>
        </a:spcBef>
        <a:spcAft>
          <a:spcPts val="1600"/>
        </a:spcAft>
        <a:buClr>
          <a:schemeClr val="tx2"/>
        </a:buClr>
        <a:buSzPct val="90000"/>
        <a:buFont typeface="Arial" panose="020B0604020202020204" pitchFamily="34" charset="0"/>
        <a:buNone/>
        <a:tabLst/>
        <a:defRPr sz="5200" b="0" i="0" kern="1200" spc="0" baseline="0">
          <a:solidFill>
            <a:schemeClr val="tx1"/>
          </a:solidFill>
          <a:latin typeface="Ember Modern Display" panose="020B0503020204020204" pitchFamily="34" charset="0"/>
          <a:ea typeface="Amazon Ember" panose="020B0603020204020204" pitchFamily="34" charset="0"/>
          <a:cs typeface="Amazon Ember" panose="020B0603020204020204" pitchFamily="34" charset="0"/>
        </a:defRPr>
      </a:lvl4pPr>
      <a:lvl5pPr marL="0" marR="0" indent="0" algn="l" defTabSz="1865672" rtl="0" eaLnBrk="1" fontAlgn="auto" latinLnBrk="0" hangingPunct="1">
        <a:lnSpc>
          <a:spcPts val="4000"/>
        </a:lnSpc>
        <a:spcBef>
          <a:spcPts val="0"/>
        </a:spcBef>
        <a:spcAft>
          <a:spcPts val="1600"/>
        </a:spcAft>
        <a:buClr>
          <a:schemeClr val="accent5"/>
        </a:buClr>
        <a:buSzPct val="90000"/>
        <a:buFont typeface="Arial" panose="020B0604020202020204" pitchFamily="34" charset="0"/>
        <a:buNone/>
        <a:tabLst/>
        <a:defRPr sz="3600" b="0" i="0" kern="1200" spc="0" baseline="0">
          <a:solidFill>
            <a:schemeClr val="tx1"/>
          </a:solidFill>
          <a:latin typeface="Ember Modern Display" panose="020B0503020204020204" pitchFamily="34" charset="0"/>
          <a:ea typeface="Amazon Ember" panose="020B0603020204020204" pitchFamily="34" charset="0"/>
          <a:cs typeface="Amazon Ember" panose="020B0603020204020204" pitchFamily="34" charset="0"/>
        </a:defRPr>
      </a:lvl5pPr>
      <a:lvl6pPr marL="0" indent="0" algn="l" defTabSz="1865672" rtl="0" eaLnBrk="1" latinLnBrk="0" hangingPunct="1">
        <a:lnSpc>
          <a:spcPts val="3200"/>
        </a:lnSpc>
        <a:spcBef>
          <a:spcPts val="0"/>
        </a:spcBef>
        <a:spcAft>
          <a:spcPts val="1600"/>
        </a:spcAft>
        <a:buClr>
          <a:schemeClr val="tx2"/>
        </a:buClr>
        <a:buSzPct val="90000"/>
        <a:buFont typeface="Arial" panose="020B0604020202020204" pitchFamily="34" charset="0"/>
        <a:buNone/>
        <a:tabLst/>
        <a:defRPr sz="3200" b="0" i="0" kern="1200" spc="0">
          <a:solidFill>
            <a:schemeClr val="tx1"/>
          </a:solidFill>
          <a:latin typeface="Ember Modern Display" panose="020B0503020204020204" pitchFamily="34" charset="0"/>
          <a:ea typeface="Amazon Ember" panose="020B0603020204020204" pitchFamily="34" charset="0"/>
          <a:cs typeface="Amazon Ember" panose="020B0603020204020204" pitchFamily="34" charset="0"/>
        </a:defRPr>
      </a:lvl6pPr>
      <a:lvl7pPr marL="0" indent="0" algn="l" defTabSz="1865672" rtl="0" eaLnBrk="1" latinLnBrk="0" hangingPunct="1">
        <a:lnSpc>
          <a:spcPts val="2600"/>
        </a:lnSpc>
        <a:spcBef>
          <a:spcPts val="0"/>
        </a:spcBef>
        <a:spcAft>
          <a:spcPts val="800"/>
        </a:spcAft>
        <a:buClr>
          <a:schemeClr val="accent5"/>
        </a:buClr>
        <a:buFont typeface="Arial" panose="020B0604020202020204" pitchFamily="34" charset="0"/>
        <a:buNone/>
        <a:tabLst/>
        <a:defRPr sz="2600" kern="1200" spc="0">
          <a:solidFill>
            <a:schemeClr val="tx1"/>
          </a:solidFill>
          <a:latin typeface="Ember Modern Display" panose="020B0503020204020204" pitchFamily="34" charset="0"/>
          <a:ea typeface="Amazon Ember" panose="020B0603020204020204" pitchFamily="34" charset="0"/>
          <a:cs typeface="Amazon Ember" panose="020B0603020204020204" pitchFamily="34" charset="0"/>
        </a:defRPr>
      </a:lvl7pPr>
      <a:lvl8pPr marL="0" indent="0" algn="l" defTabSz="1865672" rtl="0" eaLnBrk="1" latinLnBrk="0" hangingPunct="1">
        <a:lnSpc>
          <a:spcPts val="2400"/>
        </a:lnSpc>
        <a:spcBef>
          <a:spcPts val="0"/>
        </a:spcBef>
        <a:spcAft>
          <a:spcPts val="800"/>
        </a:spcAft>
        <a:buClr>
          <a:schemeClr val="tx2"/>
        </a:buClr>
        <a:buSzPct val="90000"/>
        <a:buFont typeface="Arial" panose="020B0604020202020204" pitchFamily="34" charset="0"/>
        <a:buNone/>
        <a:tabLst/>
        <a:defRPr sz="2000" kern="1200" spc="0">
          <a:solidFill>
            <a:schemeClr val="tx1"/>
          </a:solidFill>
          <a:latin typeface="Ember Modern Display" panose="020B0503020204020204" pitchFamily="34" charset="0"/>
          <a:ea typeface="+mn-ea"/>
          <a:cs typeface="+mn-cs"/>
        </a:defRPr>
      </a:lvl8pPr>
      <a:lvl9pPr marL="0" indent="0" algn="l" defTabSz="1865672" rtl="0" eaLnBrk="1" latinLnBrk="0" hangingPunct="1">
        <a:lnSpc>
          <a:spcPts val="2400"/>
        </a:lnSpc>
        <a:spcBef>
          <a:spcPts val="0"/>
        </a:spcBef>
        <a:spcAft>
          <a:spcPts val="800"/>
        </a:spcAft>
        <a:buClr>
          <a:schemeClr val="accent5"/>
        </a:buClr>
        <a:buFont typeface="Arial" panose="020B0604020202020204" pitchFamily="34" charset="0"/>
        <a:buNone/>
        <a:tabLst/>
        <a:defRPr sz="2000" kern="1200" spc="0">
          <a:solidFill>
            <a:schemeClr val="tx1"/>
          </a:solidFill>
          <a:latin typeface="Ember Modern Display" panose="020B0503020204020204" pitchFamily="34" charset="0"/>
          <a:ea typeface="+mn-ea"/>
          <a:cs typeface="+mn-cs"/>
        </a:defRPr>
      </a:lvl9pPr>
    </p:bodyStyle>
    <p:otherStyle>
      <a:defPPr>
        <a:defRPr lang="en-US"/>
      </a:defPPr>
      <a:lvl1pPr marL="0" algn="l" defTabSz="1865672" rtl="0" eaLnBrk="1" latinLnBrk="0" hangingPunct="1">
        <a:defRPr sz="3600" kern="1200">
          <a:solidFill>
            <a:schemeClr val="tx1"/>
          </a:solidFill>
          <a:latin typeface="+mn-lt"/>
          <a:ea typeface="+mn-ea"/>
          <a:cs typeface="+mn-cs"/>
        </a:defRPr>
      </a:lvl1pPr>
      <a:lvl2pPr marL="932838" algn="l" defTabSz="1865672" rtl="0" eaLnBrk="1" latinLnBrk="0" hangingPunct="1">
        <a:defRPr sz="3600" kern="1200">
          <a:solidFill>
            <a:schemeClr val="tx1"/>
          </a:solidFill>
          <a:latin typeface="+mn-lt"/>
          <a:ea typeface="+mn-ea"/>
          <a:cs typeface="+mn-cs"/>
        </a:defRPr>
      </a:lvl2pPr>
      <a:lvl3pPr marL="1865672" algn="l" defTabSz="1865672" rtl="0" eaLnBrk="1" latinLnBrk="0" hangingPunct="1">
        <a:defRPr sz="3600" kern="1200">
          <a:solidFill>
            <a:schemeClr val="tx1"/>
          </a:solidFill>
          <a:latin typeface="+mn-lt"/>
          <a:ea typeface="+mn-ea"/>
          <a:cs typeface="+mn-cs"/>
        </a:defRPr>
      </a:lvl3pPr>
      <a:lvl4pPr marL="2798506" algn="l" defTabSz="1865672" rtl="0" eaLnBrk="1" latinLnBrk="0" hangingPunct="1">
        <a:defRPr sz="3600" kern="1200">
          <a:solidFill>
            <a:schemeClr val="tx1"/>
          </a:solidFill>
          <a:latin typeface="+mn-lt"/>
          <a:ea typeface="+mn-ea"/>
          <a:cs typeface="+mn-cs"/>
        </a:defRPr>
      </a:lvl4pPr>
      <a:lvl5pPr marL="3731342" algn="l" defTabSz="1865672" rtl="0" eaLnBrk="1" latinLnBrk="0" hangingPunct="1">
        <a:defRPr sz="3600" kern="1200">
          <a:solidFill>
            <a:schemeClr val="tx1"/>
          </a:solidFill>
          <a:latin typeface="+mn-lt"/>
          <a:ea typeface="+mn-ea"/>
          <a:cs typeface="+mn-cs"/>
        </a:defRPr>
      </a:lvl5pPr>
      <a:lvl6pPr marL="4664180" algn="l" defTabSz="1865672" rtl="0" eaLnBrk="1" latinLnBrk="0" hangingPunct="1">
        <a:defRPr sz="3600" kern="1200">
          <a:solidFill>
            <a:schemeClr val="tx1"/>
          </a:solidFill>
          <a:latin typeface="+mn-lt"/>
          <a:ea typeface="+mn-ea"/>
          <a:cs typeface="+mn-cs"/>
        </a:defRPr>
      </a:lvl6pPr>
      <a:lvl7pPr marL="5597012" algn="l" defTabSz="1865672" rtl="0" eaLnBrk="1" latinLnBrk="0" hangingPunct="1">
        <a:defRPr sz="3600" kern="1200">
          <a:solidFill>
            <a:schemeClr val="tx1"/>
          </a:solidFill>
          <a:latin typeface="+mn-lt"/>
          <a:ea typeface="+mn-ea"/>
          <a:cs typeface="+mn-cs"/>
        </a:defRPr>
      </a:lvl7pPr>
      <a:lvl8pPr marL="6529850" algn="l" defTabSz="1865672" rtl="0" eaLnBrk="1" latinLnBrk="0" hangingPunct="1">
        <a:defRPr sz="3600" kern="1200">
          <a:solidFill>
            <a:schemeClr val="tx1"/>
          </a:solidFill>
          <a:latin typeface="+mn-lt"/>
          <a:ea typeface="+mn-ea"/>
          <a:cs typeface="+mn-cs"/>
        </a:defRPr>
      </a:lvl8pPr>
      <a:lvl9pPr marL="7462686" algn="l" defTabSz="1865672"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4DEC8"/>
          </p15:clr>
        </p15:guide>
        <p15:guide id="2" pos="15360" userDrawn="1">
          <p15:clr>
            <a:srgbClr val="A4DEC8"/>
          </p15:clr>
        </p15:guide>
        <p15:guide id="3" orient="horz" userDrawn="1">
          <p15:clr>
            <a:srgbClr val="A4DEC8"/>
          </p15:clr>
        </p15:guide>
        <p15:guide id="4" orient="horz" pos="8640" userDrawn="1">
          <p15:clr>
            <a:srgbClr val="A4DEC8"/>
          </p15:clr>
        </p15:guide>
        <p15:guide id="5" orient="horz" pos="576" userDrawn="1">
          <p15:clr>
            <a:srgbClr val="A4DEC8"/>
          </p15:clr>
        </p15:guide>
        <p15:guide id="6" orient="horz" pos="640" userDrawn="1">
          <p15:clr>
            <a:srgbClr val="A4DEC8"/>
          </p15:clr>
        </p15:guide>
        <p15:guide id="7" orient="horz" pos="704" userDrawn="1">
          <p15:clr>
            <a:srgbClr val="A4DEC8"/>
          </p15:clr>
        </p15:guide>
        <p15:guide id="8" orient="horz" pos="768" userDrawn="1">
          <p15:clr>
            <a:srgbClr val="A4DEC8"/>
          </p15:clr>
        </p15:guide>
        <p15:guide id="9" orient="horz" pos="832" userDrawn="1">
          <p15:clr>
            <a:srgbClr val="A4DEC8"/>
          </p15:clr>
        </p15:guide>
        <p15:guide id="10" orient="horz" pos="896" userDrawn="1">
          <p15:clr>
            <a:srgbClr val="A4DEC8"/>
          </p15:clr>
        </p15:guide>
        <p15:guide id="11" orient="horz" pos="960" userDrawn="1">
          <p15:clr>
            <a:srgbClr val="A4DEC8"/>
          </p15:clr>
        </p15:guide>
        <p15:guide id="12" orient="horz" pos="1024" userDrawn="1">
          <p15:clr>
            <a:srgbClr val="A4DEC8"/>
          </p15:clr>
        </p15:guide>
        <p15:guide id="13" orient="horz" pos="1088" userDrawn="1">
          <p15:clr>
            <a:srgbClr val="A4DEC8"/>
          </p15:clr>
        </p15:guide>
        <p15:guide id="14" orient="horz" pos="1152" userDrawn="1">
          <p15:clr>
            <a:srgbClr val="A4DEC8"/>
          </p15:clr>
        </p15:guide>
        <p15:guide id="15" orient="horz" pos="1216" userDrawn="1">
          <p15:clr>
            <a:srgbClr val="A4DEC8"/>
          </p15:clr>
        </p15:guide>
        <p15:guide id="16" orient="horz" pos="1280" userDrawn="1">
          <p15:clr>
            <a:srgbClr val="A4DEC8"/>
          </p15:clr>
        </p15:guide>
        <p15:guide id="17" orient="horz" pos="1344" userDrawn="1">
          <p15:clr>
            <a:srgbClr val="A4DEC8"/>
          </p15:clr>
        </p15:guide>
        <p15:guide id="18" orient="horz" pos="1408" userDrawn="1">
          <p15:clr>
            <a:srgbClr val="A4DEC8"/>
          </p15:clr>
        </p15:guide>
        <p15:guide id="19" orient="horz" pos="1472" userDrawn="1">
          <p15:clr>
            <a:srgbClr val="A4DEC8"/>
          </p15:clr>
        </p15:guide>
        <p15:guide id="20" orient="horz" pos="1536" userDrawn="1">
          <p15:clr>
            <a:srgbClr val="A4DEC8"/>
          </p15:clr>
        </p15:guide>
        <p15:guide id="21" orient="horz" pos="1600" userDrawn="1">
          <p15:clr>
            <a:srgbClr val="A4DEC8"/>
          </p15:clr>
        </p15:guide>
        <p15:guide id="22" orient="horz" pos="1664" userDrawn="1">
          <p15:clr>
            <a:srgbClr val="A4DEC8"/>
          </p15:clr>
        </p15:guide>
        <p15:guide id="23" orient="horz" pos="1728" userDrawn="1">
          <p15:clr>
            <a:srgbClr val="A4DEC8"/>
          </p15:clr>
        </p15:guide>
        <p15:guide id="24" orient="horz" pos="1792" userDrawn="1">
          <p15:clr>
            <a:srgbClr val="A4DEC8"/>
          </p15:clr>
        </p15:guide>
        <p15:guide id="25" orient="horz" pos="1856" userDrawn="1">
          <p15:clr>
            <a:srgbClr val="A4DEC8"/>
          </p15:clr>
        </p15:guide>
        <p15:guide id="26" orient="horz" pos="1920" userDrawn="1">
          <p15:clr>
            <a:srgbClr val="A4DEC8"/>
          </p15:clr>
        </p15:guide>
        <p15:guide id="27" orient="horz" pos="1984" userDrawn="1">
          <p15:clr>
            <a:srgbClr val="A4DEC8"/>
          </p15:clr>
        </p15:guide>
        <p15:guide id="28" orient="horz" pos="2048" userDrawn="1">
          <p15:clr>
            <a:srgbClr val="A4DEC8"/>
          </p15:clr>
        </p15:guide>
        <p15:guide id="29" orient="horz" pos="2112" userDrawn="1">
          <p15:clr>
            <a:srgbClr val="A4DEC8"/>
          </p15:clr>
        </p15:guide>
        <p15:guide id="30" orient="horz" pos="2176" userDrawn="1">
          <p15:clr>
            <a:srgbClr val="A4DEC8"/>
          </p15:clr>
        </p15:guide>
        <p15:guide id="31" orient="horz" pos="2240" userDrawn="1">
          <p15:clr>
            <a:srgbClr val="A4DEC8"/>
          </p15:clr>
        </p15:guide>
        <p15:guide id="32" orient="horz" pos="2304" userDrawn="1">
          <p15:clr>
            <a:srgbClr val="A4DEC8"/>
          </p15:clr>
        </p15:guide>
        <p15:guide id="33" orient="horz" pos="2368" userDrawn="1">
          <p15:clr>
            <a:srgbClr val="A4DEC8"/>
          </p15:clr>
        </p15:guide>
        <p15:guide id="34" orient="horz" pos="2432" userDrawn="1">
          <p15:clr>
            <a:srgbClr val="A4DEC8"/>
          </p15:clr>
        </p15:guide>
        <p15:guide id="35" orient="horz" pos="2496" userDrawn="1">
          <p15:clr>
            <a:srgbClr val="A4DEC8"/>
          </p15:clr>
        </p15:guide>
        <p15:guide id="36" orient="horz" pos="2560" userDrawn="1">
          <p15:clr>
            <a:srgbClr val="A4DEC8"/>
          </p15:clr>
        </p15:guide>
        <p15:guide id="37" orient="horz" pos="2624" userDrawn="1">
          <p15:clr>
            <a:srgbClr val="A4DEC8"/>
          </p15:clr>
        </p15:guide>
        <p15:guide id="38" orient="horz" pos="2688" userDrawn="1">
          <p15:clr>
            <a:srgbClr val="A4DEC8"/>
          </p15:clr>
        </p15:guide>
        <p15:guide id="39" orient="horz" pos="2752" userDrawn="1">
          <p15:clr>
            <a:srgbClr val="A4DEC8"/>
          </p15:clr>
        </p15:guide>
        <p15:guide id="40" orient="horz" pos="2816" userDrawn="1">
          <p15:clr>
            <a:srgbClr val="A4DEC8"/>
          </p15:clr>
        </p15:guide>
        <p15:guide id="41" orient="horz" pos="2880" userDrawn="1">
          <p15:clr>
            <a:srgbClr val="A4DEC8"/>
          </p15:clr>
        </p15:guide>
        <p15:guide id="42" orient="horz" pos="2944" userDrawn="1">
          <p15:clr>
            <a:srgbClr val="A4DEC8"/>
          </p15:clr>
        </p15:guide>
        <p15:guide id="43" orient="horz" pos="3008" userDrawn="1">
          <p15:clr>
            <a:srgbClr val="A4DEC8"/>
          </p15:clr>
        </p15:guide>
        <p15:guide id="44" orient="horz" pos="3072" userDrawn="1">
          <p15:clr>
            <a:srgbClr val="A4DEC8"/>
          </p15:clr>
        </p15:guide>
        <p15:guide id="45" orient="horz" pos="3136" userDrawn="1">
          <p15:clr>
            <a:srgbClr val="A4DEC8"/>
          </p15:clr>
        </p15:guide>
        <p15:guide id="46" orient="horz" pos="3200" userDrawn="1">
          <p15:clr>
            <a:srgbClr val="A4DEC8"/>
          </p15:clr>
        </p15:guide>
        <p15:guide id="47" orient="horz" pos="3264" userDrawn="1">
          <p15:clr>
            <a:srgbClr val="A4DEC8"/>
          </p15:clr>
        </p15:guide>
        <p15:guide id="48" orient="horz" pos="3328" userDrawn="1">
          <p15:clr>
            <a:srgbClr val="A4DEC8"/>
          </p15:clr>
        </p15:guide>
        <p15:guide id="49" orient="horz" pos="3392" userDrawn="1">
          <p15:clr>
            <a:srgbClr val="A4DEC8"/>
          </p15:clr>
        </p15:guide>
        <p15:guide id="50" orient="horz" pos="3456" userDrawn="1">
          <p15:clr>
            <a:srgbClr val="A4DEC8"/>
          </p15:clr>
        </p15:guide>
        <p15:guide id="51" orient="horz" pos="3520" userDrawn="1">
          <p15:clr>
            <a:srgbClr val="A4DEC8"/>
          </p15:clr>
        </p15:guide>
        <p15:guide id="52" orient="horz" pos="3584" userDrawn="1">
          <p15:clr>
            <a:srgbClr val="A4DEC8"/>
          </p15:clr>
        </p15:guide>
        <p15:guide id="53" orient="horz" pos="3648" userDrawn="1">
          <p15:clr>
            <a:srgbClr val="A4DEC8"/>
          </p15:clr>
        </p15:guide>
        <p15:guide id="54" orient="horz" pos="3712" userDrawn="1">
          <p15:clr>
            <a:srgbClr val="A4DEC8"/>
          </p15:clr>
        </p15:guide>
        <p15:guide id="55" orient="horz" pos="3776" userDrawn="1">
          <p15:clr>
            <a:srgbClr val="A4DEC8"/>
          </p15:clr>
        </p15:guide>
        <p15:guide id="56" orient="horz" pos="3840" userDrawn="1">
          <p15:clr>
            <a:srgbClr val="A4DEC8"/>
          </p15:clr>
        </p15:guide>
        <p15:guide id="57" orient="horz" pos="3904" userDrawn="1">
          <p15:clr>
            <a:srgbClr val="A4DEC8"/>
          </p15:clr>
        </p15:guide>
        <p15:guide id="58" orient="horz" pos="3968" userDrawn="1">
          <p15:clr>
            <a:srgbClr val="A4DEC8"/>
          </p15:clr>
        </p15:guide>
        <p15:guide id="59" orient="horz" pos="4032" userDrawn="1">
          <p15:clr>
            <a:srgbClr val="A4DEC8"/>
          </p15:clr>
        </p15:guide>
        <p15:guide id="60" orient="horz" pos="4096" userDrawn="1">
          <p15:clr>
            <a:srgbClr val="A4DEC8"/>
          </p15:clr>
        </p15:guide>
        <p15:guide id="61" orient="horz" pos="4160" userDrawn="1">
          <p15:clr>
            <a:srgbClr val="A4DEC8"/>
          </p15:clr>
        </p15:guide>
        <p15:guide id="62" orient="horz" pos="4224" userDrawn="1">
          <p15:clr>
            <a:srgbClr val="A4DEC8"/>
          </p15:clr>
        </p15:guide>
        <p15:guide id="63" orient="horz" pos="4288" userDrawn="1">
          <p15:clr>
            <a:srgbClr val="A4DEC8"/>
          </p15:clr>
        </p15:guide>
        <p15:guide id="64" orient="horz" pos="4352" userDrawn="1">
          <p15:clr>
            <a:srgbClr val="A4DEC8"/>
          </p15:clr>
        </p15:guide>
        <p15:guide id="65" orient="horz" pos="4416" userDrawn="1">
          <p15:clr>
            <a:srgbClr val="A4DEC8"/>
          </p15:clr>
        </p15:guide>
        <p15:guide id="66" orient="horz" pos="4480" userDrawn="1">
          <p15:clr>
            <a:srgbClr val="A4DEC8"/>
          </p15:clr>
        </p15:guide>
        <p15:guide id="67" orient="horz" pos="4544" userDrawn="1">
          <p15:clr>
            <a:srgbClr val="A4DEC8"/>
          </p15:clr>
        </p15:guide>
        <p15:guide id="68" orient="horz" pos="4608" userDrawn="1">
          <p15:clr>
            <a:srgbClr val="A4DEC8"/>
          </p15:clr>
        </p15:guide>
        <p15:guide id="69" orient="horz" pos="4672" userDrawn="1">
          <p15:clr>
            <a:srgbClr val="A4DEC8"/>
          </p15:clr>
        </p15:guide>
        <p15:guide id="70" orient="horz" pos="4736" userDrawn="1">
          <p15:clr>
            <a:srgbClr val="A4DEC8"/>
          </p15:clr>
        </p15:guide>
        <p15:guide id="71" orient="horz" pos="4800" userDrawn="1">
          <p15:clr>
            <a:srgbClr val="A4DEC8"/>
          </p15:clr>
        </p15:guide>
        <p15:guide id="72" orient="horz" pos="4864" userDrawn="1">
          <p15:clr>
            <a:srgbClr val="A4DEC8"/>
          </p15:clr>
        </p15:guide>
        <p15:guide id="73" orient="horz" pos="4928" userDrawn="1">
          <p15:clr>
            <a:srgbClr val="A4DEC8"/>
          </p15:clr>
        </p15:guide>
        <p15:guide id="74" orient="horz" pos="4992" userDrawn="1">
          <p15:clr>
            <a:srgbClr val="A4DEC8"/>
          </p15:clr>
        </p15:guide>
        <p15:guide id="75" orient="horz" pos="5056" userDrawn="1">
          <p15:clr>
            <a:srgbClr val="A4DEC8"/>
          </p15:clr>
        </p15:guide>
        <p15:guide id="76" orient="horz" pos="5120" userDrawn="1">
          <p15:clr>
            <a:srgbClr val="A4DEC8"/>
          </p15:clr>
        </p15:guide>
        <p15:guide id="77" orient="horz" pos="5184" userDrawn="1">
          <p15:clr>
            <a:srgbClr val="A4DEC8"/>
          </p15:clr>
        </p15:guide>
        <p15:guide id="78" orient="horz" pos="5248" userDrawn="1">
          <p15:clr>
            <a:srgbClr val="A4DEC8"/>
          </p15:clr>
        </p15:guide>
        <p15:guide id="79" orient="horz" pos="5312" userDrawn="1">
          <p15:clr>
            <a:srgbClr val="A4DEC8"/>
          </p15:clr>
        </p15:guide>
        <p15:guide id="80" orient="horz" pos="5376" userDrawn="1">
          <p15:clr>
            <a:srgbClr val="A4DEC8"/>
          </p15:clr>
        </p15:guide>
        <p15:guide id="81" orient="horz" pos="5440" userDrawn="1">
          <p15:clr>
            <a:srgbClr val="A4DEC8"/>
          </p15:clr>
        </p15:guide>
        <p15:guide id="82" orient="horz" pos="5504" userDrawn="1">
          <p15:clr>
            <a:srgbClr val="A4DEC8"/>
          </p15:clr>
        </p15:guide>
        <p15:guide id="83" orient="horz" pos="5568" userDrawn="1">
          <p15:clr>
            <a:srgbClr val="A4DEC8"/>
          </p15:clr>
        </p15:guide>
        <p15:guide id="84" orient="horz" pos="5632" userDrawn="1">
          <p15:clr>
            <a:srgbClr val="A4DEC8"/>
          </p15:clr>
        </p15:guide>
        <p15:guide id="85" orient="horz" pos="5696" userDrawn="1">
          <p15:clr>
            <a:srgbClr val="A4DEC8"/>
          </p15:clr>
        </p15:guide>
        <p15:guide id="86" orient="horz" pos="5760" userDrawn="1">
          <p15:clr>
            <a:srgbClr val="A4DEC8"/>
          </p15:clr>
        </p15:guide>
        <p15:guide id="87" orient="horz" pos="5824" userDrawn="1">
          <p15:clr>
            <a:srgbClr val="A4DEC8"/>
          </p15:clr>
        </p15:guide>
        <p15:guide id="88" orient="horz" pos="5888" userDrawn="1">
          <p15:clr>
            <a:srgbClr val="A4DEC8"/>
          </p15:clr>
        </p15:guide>
        <p15:guide id="89" orient="horz" pos="5952" userDrawn="1">
          <p15:clr>
            <a:srgbClr val="A4DEC8"/>
          </p15:clr>
        </p15:guide>
        <p15:guide id="90" orient="horz" pos="6016" userDrawn="1">
          <p15:clr>
            <a:srgbClr val="A4DEC8"/>
          </p15:clr>
        </p15:guide>
        <p15:guide id="91" orient="horz" pos="6080" userDrawn="1">
          <p15:clr>
            <a:srgbClr val="A4DEC8"/>
          </p15:clr>
        </p15:guide>
        <p15:guide id="92" orient="horz" pos="6144" userDrawn="1">
          <p15:clr>
            <a:srgbClr val="A4DEC8"/>
          </p15:clr>
        </p15:guide>
        <p15:guide id="93" orient="horz" pos="6208" userDrawn="1">
          <p15:clr>
            <a:srgbClr val="A4DEC8"/>
          </p15:clr>
        </p15:guide>
        <p15:guide id="94" orient="horz" pos="6272" userDrawn="1">
          <p15:clr>
            <a:srgbClr val="A4DEC8"/>
          </p15:clr>
        </p15:guide>
        <p15:guide id="95" orient="horz" pos="6336" userDrawn="1">
          <p15:clr>
            <a:srgbClr val="A4DEC8"/>
          </p15:clr>
        </p15:guide>
        <p15:guide id="96" orient="horz" pos="6400" userDrawn="1">
          <p15:clr>
            <a:srgbClr val="A4DEC8"/>
          </p15:clr>
        </p15:guide>
        <p15:guide id="97" orient="horz" pos="6464" userDrawn="1">
          <p15:clr>
            <a:srgbClr val="A4DEC8"/>
          </p15:clr>
        </p15:guide>
        <p15:guide id="98" orient="horz" pos="6528" userDrawn="1">
          <p15:clr>
            <a:srgbClr val="A4DEC8"/>
          </p15:clr>
        </p15:guide>
        <p15:guide id="99" orient="horz" pos="6592" userDrawn="1">
          <p15:clr>
            <a:srgbClr val="A4DEC8"/>
          </p15:clr>
        </p15:guide>
        <p15:guide id="100" orient="horz" pos="6656" userDrawn="1">
          <p15:clr>
            <a:srgbClr val="A4DEC8"/>
          </p15:clr>
        </p15:guide>
        <p15:guide id="101" orient="horz" pos="6720" userDrawn="1">
          <p15:clr>
            <a:srgbClr val="A4DEC8"/>
          </p15:clr>
        </p15:guide>
        <p15:guide id="102" orient="horz" pos="6784" userDrawn="1">
          <p15:clr>
            <a:srgbClr val="A4DEC8"/>
          </p15:clr>
        </p15:guide>
        <p15:guide id="103" orient="horz" pos="6848" userDrawn="1">
          <p15:clr>
            <a:srgbClr val="A4DEC8"/>
          </p15:clr>
        </p15:guide>
        <p15:guide id="104" orient="horz" pos="6912" userDrawn="1">
          <p15:clr>
            <a:srgbClr val="A4DEC8"/>
          </p15:clr>
        </p15:guide>
        <p15:guide id="105" orient="horz" pos="6976" userDrawn="1">
          <p15:clr>
            <a:srgbClr val="A4DEC8"/>
          </p15:clr>
        </p15:guide>
        <p15:guide id="106" orient="horz" pos="7040" userDrawn="1">
          <p15:clr>
            <a:srgbClr val="A4DEC8"/>
          </p15:clr>
        </p15:guide>
        <p15:guide id="107" orient="horz" pos="7104" userDrawn="1">
          <p15:clr>
            <a:srgbClr val="A4DEC8"/>
          </p15:clr>
        </p15:guide>
        <p15:guide id="108" orient="horz" pos="7168" userDrawn="1">
          <p15:clr>
            <a:srgbClr val="A4DEC8"/>
          </p15:clr>
        </p15:guide>
        <p15:guide id="109" orient="horz" pos="7232" userDrawn="1">
          <p15:clr>
            <a:srgbClr val="A4DEC8"/>
          </p15:clr>
        </p15:guide>
        <p15:guide id="110" orient="horz" pos="7296" userDrawn="1">
          <p15:clr>
            <a:srgbClr val="A4DEC8"/>
          </p15:clr>
        </p15:guide>
        <p15:guide id="111" orient="horz" pos="7360" userDrawn="1">
          <p15:clr>
            <a:srgbClr val="A4DEC8"/>
          </p15:clr>
        </p15:guide>
        <p15:guide id="112" orient="horz" pos="7424" userDrawn="1">
          <p15:clr>
            <a:srgbClr val="A4DEC8"/>
          </p15:clr>
        </p15:guide>
        <p15:guide id="113" orient="horz" pos="7488" userDrawn="1">
          <p15:clr>
            <a:srgbClr val="A4DEC8"/>
          </p15:clr>
        </p15:guide>
        <p15:guide id="114" orient="horz" pos="7552" userDrawn="1">
          <p15:clr>
            <a:srgbClr val="A4DEC8"/>
          </p15:clr>
        </p15:guide>
        <p15:guide id="115" orient="horz" pos="7616" userDrawn="1">
          <p15:clr>
            <a:srgbClr val="A4DEC8"/>
          </p15:clr>
        </p15:guide>
        <p15:guide id="116" orient="horz" pos="7680" userDrawn="1">
          <p15:clr>
            <a:srgbClr val="A4DEC8"/>
          </p15:clr>
        </p15:guide>
        <p15:guide id="117" orient="horz" pos="7744" userDrawn="1">
          <p15:clr>
            <a:srgbClr val="A4DEC8"/>
          </p15:clr>
        </p15:guide>
        <p15:guide id="118" orient="horz" pos="7808" userDrawn="1">
          <p15:clr>
            <a:srgbClr val="A4DEC8"/>
          </p15:clr>
        </p15:guide>
        <p15:guide id="119" orient="horz" pos="7872" userDrawn="1">
          <p15:clr>
            <a:srgbClr val="A4DEC8"/>
          </p15:clr>
        </p15:guide>
        <p15:guide id="120" orient="horz" pos="7936" userDrawn="1">
          <p15:clr>
            <a:srgbClr val="A4DEC8"/>
          </p15:clr>
        </p15:guide>
        <p15:guide id="121" orient="horz" pos="8000" userDrawn="1">
          <p15:clr>
            <a:srgbClr val="A4DEC8"/>
          </p15:clr>
        </p15:guide>
        <p15:guide id="122" orient="horz" pos="8064" userDrawn="1">
          <p15:clr>
            <a:srgbClr val="A4DEC8"/>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image" Target="../media/image11.png"/><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5.xml"/><Relationship Id="rId5" Type="http://schemas.openxmlformats.org/officeDocument/2006/relationships/image" Target="../media/image10.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0.xml"/><Relationship Id="rId5" Type="http://schemas.openxmlformats.org/officeDocument/2006/relationships/image" Target="../media/image12.png"/><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8.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hyperlink" Target="https://bit.ly/CreativeContentIntake"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533542-47BB-02F5-9F29-EAE46316252C}"/>
              </a:ext>
            </a:extLst>
          </p:cNvPr>
          <p:cNvSpPr>
            <a:spLocks noGrp="1"/>
          </p:cNvSpPr>
          <p:nvPr>
            <p:ph type="body" sz="quarter" idx="21"/>
          </p:nvPr>
        </p:nvSpPr>
        <p:spPr/>
        <p:txBody>
          <a:bodyPr/>
          <a:lstStyle/>
          <a:p>
            <a:pPr>
              <a:lnSpc>
                <a:spcPts val="12400"/>
              </a:lnSpc>
            </a:pPr>
            <a:r>
              <a:rPr lang="en-US" sz="13600" dirty="0"/>
              <a:t>Company News Screens</a:t>
            </a:r>
          </a:p>
          <a:p>
            <a:pPr lvl="4"/>
            <a:r>
              <a:rPr lang="en-US" dirty="0">
                <a:solidFill>
                  <a:schemeClr val="accent1"/>
                </a:solidFill>
              </a:rPr>
              <a:t>2026 </a:t>
            </a:r>
            <a:r>
              <a:rPr lang="en-US" b="0" dirty="0">
                <a:solidFill>
                  <a:schemeClr val="accent1"/>
                </a:solidFill>
              </a:rPr>
              <a:t>| </a:t>
            </a:r>
            <a:r>
              <a:rPr lang="en-US" dirty="0">
                <a:solidFill>
                  <a:schemeClr val="accent1"/>
                </a:solidFill>
              </a:rPr>
              <a:t>1920 x 1080px</a:t>
            </a:r>
          </a:p>
        </p:txBody>
      </p:sp>
      <p:sp>
        <p:nvSpPr>
          <p:cNvPr id="3" name="Text Placeholder 2">
            <a:extLst>
              <a:ext uri="{FF2B5EF4-FFF2-40B4-BE49-F238E27FC236}">
                <a16:creationId xmlns:a16="http://schemas.microsoft.com/office/drawing/2014/main" id="{BABE2D02-2C91-31B0-E3B4-DB4F3F706D20}"/>
              </a:ext>
            </a:extLst>
          </p:cNvPr>
          <p:cNvSpPr>
            <a:spLocks noGrp="1"/>
          </p:cNvSpPr>
          <p:nvPr>
            <p:ph type="body" sz="quarter" idx="22"/>
          </p:nvPr>
        </p:nvSpPr>
        <p:spPr/>
        <p:txBody>
          <a:bodyPr/>
          <a:lstStyle/>
          <a:p>
            <a:r>
              <a:rPr lang="en-US" dirty="0"/>
              <a:t>Version 1.00</a:t>
            </a:r>
          </a:p>
        </p:txBody>
      </p:sp>
      <p:sp>
        <p:nvSpPr>
          <p:cNvPr id="2" name="Footer Placeholder 1">
            <a:extLst>
              <a:ext uri="{FF2B5EF4-FFF2-40B4-BE49-F238E27FC236}">
                <a16:creationId xmlns:a16="http://schemas.microsoft.com/office/drawing/2014/main" id="{61E653D1-41E9-71EA-F394-9B16EAB02E4F}"/>
              </a:ext>
            </a:extLst>
          </p:cNvPr>
          <p:cNvSpPr>
            <a:spLocks noGrp="1"/>
          </p:cNvSpPr>
          <p:nvPr>
            <p:ph type="ftr" sz="quarter" idx="23"/>
          </p:nvPr>
        </p:nvSpPr>
        <p:spPr>
          <a:xfrm>
            <a:off x="1020866" y="1237243"/>
            <a:ext cx="8589494" cy="923510"/>
          </a:xfrm>
        </p:spPr>
        <p:txBody>
          <a:bodyPr/>
          <a:lstStyle/>
          <a:p>
            <a:r>
              <a:rPr lang="en-US" sz="2600" b="0" spc="0" dirty="0"/>
              <a:t>Operations</a:t>
            </a:r>
            <a:br>
              <a:rPr lang="en-US" sz="2600" b="0" spc="0" dirty="0"/>
            </a:br>
            <a:r>
              <a:rPr lang="en-US" sz="2600" b="0" spc="0" dirty="0"/>
              <a:t>Internal</a:t>
            </a:r>
            <a:br>
              <a:rPr lang="en-US" sz="2600" b="0" spc="0" dirty="0"/>
            </a:br>
            <a:r>
              <a:rPr lang="en-US" sz="2600" b="0" spc="0" dirty="0"/>
              <a:t>Communications</a:t>
            </a:r>
          </a:p>
        </p:txBody>
      </p:sp>
    </p:spTree>
    <p:extLst>
      <p:ext uri="{BB962C8B-B14F-4D97-AF65-F5344CB8AC3E}">
        <p14:creationId xmlns:p14="http://schemas.microsoft.com/office/powerpoint/2010/main" val="2218432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8FDCFE-7A69-F264-9286-FBEF968C2A2B}"/>
              </a:ext>
            </a:extLst>
          </p:cNvPr>
          <p:cNvSpPr>
            <a:spLocks noGrp="1"/>
          </p:cNvSpPr>
          <p:nvPr>
            <p:ph type="pic" sz="quarter" idx="26"/>
          </p:nvPr>
        </p:nvSpPr>
        <p:spPr/>
        <p:txBody>
          <a:bodyPr/>
          <a:lstStyle/>
          <a:p>
            <a:endParaRPr lang="en-US"/>
          </a:p>
        </p:txBody>
      </p:sp>
      <p:sp>
        <p:nvSpPr>
          <p:cNvPr id="3" name="Text Placeholder 2">
            <a:extLst>
              <a:ext uri="{FF2B5EF4-FFF2-40B4-BE49-F238E27FC236}">
                <a16:creationId xmlns:a16="http://schemas.microsoft.com/office/drawing/2014/main" id="{FCFEE377-EC3D-856D-4E8B-A9B1417102F4}"/>
              </a:ext>
            </a:extLst>
          </p:cNvPr>
          <p:cNvSpPr>
            <a:spLocks noGrp="1"/>
          </p:cNvSpPr>
          <p:nvPr>
            <p:ph type="body" sz="quarter" idx="24"/>
          </p:nvPr>
        </p:nvSpPr>
        <p:spPr/>
        <p:txBody>
          <a:bodyPr/>
          <a:lstStyle/>
          <a:p>
            <a:pPr lvl="0"/>
            <a:r>
              <a:rPr lang="en-US" dirty="0">
                <a:solidFill>
                  <a:schemeClr val="accent1"/>
                </a:solidFill>
              </a:rPr>
              <a:t>This is a headline. </a:t>
            </a:r>
          </a:p>
          <a:p>
            <a:pPr lvl="2">
              <a:buClr>
                <a:schemeClr val="bg1"/>
              </a:buClr>
            </a:pPr>
            <a:r>
              <a:rPr lang="en-US" dirty="0"/>
              <a:t>This template uses the Amazon team lockup to ensure consistent branding across teams, regions, and formats.</a:t>
            </a:r>
          </a:p>
        </p:txBody>
      </p:sp>
      <p:sp>
        <p:nvSpPr>
          <p:cNvPr id="4" name="Footer Placeholder 3">
            <a:extLst>
              <a:ext uri="{FF2B5EF4-FFF2-40B4-BE49-F238E27FC236}">
                <a16:creationId xmlns:a16="http://schemas.microsoft.com/office/drawing/2014/main" id="{27FF2EB5-53E1-1BC6-1065-8B6CB7E99C40}"/>
              </a:ext>
            </a:extLst>
          </p:cNvPr>
          <p:cNvSpPr>
            <a:spLocks noGrp="1"/>
          </p:cNvSpPr>
          <p:nvPr>
            <p:ph type="ftr" sz="quarter" idx="25"/>
          </p:nvPr>
        </p:nvSpPr>
        <p:spPr/>
        <p:txBody>
          <a:bodyPr/>
          <a:lstStyle/>
          <a:p>
            <a:r>
              <a:rPr lang="en-US"/>
              <a:t>Amazon </a:t>
            </a:r>
            <a:r>
              <a:rPr lang="en-US">
                <a:solidFill>
                  <a:schemeClr val="accent1"/>
                </a:solidFill>
              </a:rPr>
              <a:t>Team</a:t>
            </a:r>
            <a:endParaRPr lang="en-US" dirty="0">
              <a:solidFill>
                <a:schemeClr val="accent1"/>
              </a:solidFill>
            </a:endParaRPr>
          </a:p>
        </p:txBody>
      </p:sp>
    </p:spTree>
    <p:extLst>
      <p:ext uri="{BB962C8B-B14F-4D97-AF65-F5344CB8AC3E}">
        <p14:creationId xmlns:p14="http://schemas.microsoft.com/office/powerpoint/2010/main" val="2750799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835FB3FA-AA9E-1729-6326-E8AC53015878}"/>
              </a:ext>
            </a:extLst>
          </p:cNvPr>
          <p:cNvSpPr>
            <a:spLocks noGrp="1"/>
          </p:cNvSpPr>
          <p:nvPr>
            <p:ph type="pic" sz="quarter" idx="26"/>
          </p:nvPr>
        </p:nvSpPr>
        <p:spPr/>
        <p:txBody>
          <a:bodyPr/>
          <a:lstStyle/>
          <a:p>
            <a:endParaRPr lang="en-US"/>
          </a:p>
        </p:txBody>
      </p:sp>
      <p:sp>
        <p:nvSpPr>
          <p:cNvPr id="3" name="Text Placeholder 2">
            <a:extLst>
              <a:ext uri="{FF2B5EF4-FFF2-40B4-BE49-F238E27FC236}">
                <a16:creationId xmlns:a16="http://schemas.microsoft.com/office/drawing/2014/main" id="{F771199F-EF07-5E16-9B85-E2551C7E24C9}"/>
              </a:ext>
            </a:extLst>
          </p:cNvPr>
          <p:cNvSpPr>
            <a:spLocks noGrp="1"/>
          </p:cNvSpPr>
          <p:nvPr>
            <p:ph type="body" sz="quarter" idx="4294967295"/>
          </p:nvPr>
        </p:nvSpPr>
        <p:spPr>
          <a:xfrm>
            <a:off x="1006355" y="2110376"/>
            <a:ext cx="10279954" cy="10665139"/>
          </a:xfrm>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5" name="Footer Placeholder 4">
            <a:extLst>
              <a:ext uri="{FF2B5EF4-FFF2-40B4-BE49-F238E27FC236}">
                <a16:creationId xmlns:a16="http://schemas.microsoft.com/office/drawing/2014/main" id="{44B1E5D0-ACDB-4357-7B74-A11DE53CD1FD}"/>
              </a:ext>
            </a:extLst>
          </p:cNvPr>
          <p:cNvSpPr>
            <a:spLocks noGrp="1"/>
          </p:cNvSpPr>
          <p:nvPr>
            <p:ph type="ftr" sz="quarter" idx="27"/>
          </p:nvPr>
        </p:nvSpPr>
        <p:spPr/>
        <p:txBody>
          <a:bodyPr/>
          <a:lstStyle/>
          <a:p>
            <a:r>
              <a:rPr lang="en-US"/>
              <a:t>CAMPAIGN OR PROGRAM NAME</a:t>
            </a:r>
            <a:endParaRPr lang="en-US" dirty="0"/>
          </a:p>
        </p:txBody>
      </p:sp>
    </p:spTree>
    <p:extLst>
      <p:ext uri="{BB962C8B-B14F-4D97-AF65-F5344CB8AC3E}">
        <p14:creationId xmlns:p14="http://schemas.microsoft.com/office/powerpoint/2010/main" val="3152853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DB898-6FF8-E745-7FDD-60A826F0D7E7}"/>
            </a:ext>
          </a:extLst>
        </p:cNvPr>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F3839A-6992-033E-0025-D18DE5310485}"/>
              </a:ext>
            </a:extLst>
          </p:cNvPr>
          <p:cNvSpPr>
            <a:spLocks noGrp="1"/>
          </p:cNvSpPr>
          <p:nvPr>
            <p:ph type="pic" sz="quarter" idx="26"/>
          </p:nvPr>
        </p:nvSpPr>
        <p:spPr/>
        <p:txBody>
          <a:bodyPr/>
          <a:lstStyle/>
          <a:p>
            <a:endParaRPr lang="en-US"/>
          </a:p>
        </p:txBody>
      </p:sp>
      <p:sp>
        <p:nvSpPr>
          <p:cNvPr id="3" name="Text Placeholder 2">
            <a:extLst>
              <a:ext uri="{FF2B5EF4-FFF2-40B4-BE49-F238E27FC236}">
                <a16:creationId xmlns:a16="http://schemas.microsoft.com/office/drawing/2014/main" id="{952E49AC-28AE-467E-C92A-17BC29217EFE}"/>
              </a:ext>
            </a:extLst>
          </p:cNvPr>
          <p:cNvSpPr>
            <a:spLocks noGrp="1"/>
          </p:cNvSpPr>
          <p:nvPr>
            <p:ph type="body" sz="quarter" idx="4294967295"/>
          </p:nvPr>
        </p:nvSpPr>
        <p:spPr>
          <a:xfrm>
            <a:off x="1006355" y="2110376"/>
            <a:ext cx="10279954" cy="10665139"/>
          </a:xfrm>
        </p:spPr>
        <p:txBody>
          <a:bodyPr/>
          <a:lstStyle/>
          <a:p>
            <a:r>
              <a:rPr lang="en-US" dirty="0">
                <a:solidFill>
                  <a:schemeClr val="bg1"/>
                </a:solidFill>
              </a:rPr>
              <a:t>This is a headline — </a:t>
            </a:r>
            <a:r>
              <a:rPr lang="en-US" dirty="0">
                <a:solidFill>
                  <a:schemeClr val="accent1"/>
                </a:solidFill>
              </a:rPr>
              <a:t>six </a:t>
            </a:r>
            <a:r>
              <a:rPr lang="en-US" dirty="0">
                <a:solidFill>
                  <a:schemeClr val="bg1"/>
                </a:solidFill>
              </a:rPr>
              <a:t>words maximum. </a:t>
            </a:r>
          </a:p>
          <a:p>
            <a:pPr marL="685800" lvl="2" indent="-685800">
              <a:buClr>
                <a:schemeClr val="bg1"/>
              </a:buClr>
              <a:buFont typeface="Arial" panose="020B0604020202020204" pitchFamily="34" charset="0"/>
              <a:buChar char="•"/>
            </a:pPr>
            <a:r>
              <a:rPr lang="en-US" dirty="0">
                <a:solidFill>
                  <a:schemeClr val="bg1"/>
                </a:solidFill>
              </a:rPr>
              <a:t>Company News templates should keep body text concise.</a:t>
            </a:r>
          </a:p>
          <a:p>
            <a:pPr marL="685800" lvl="2" indent="-685800">
              <a:buClr>
                <a:schemeClr val="bg1"/>
              </a:buClr>
              <a:buFont typeface="Arial" panose="020B0604020202020204" pitchFamily="34" charset="0"/>
              <a:buChar char="•"/>
            </a:pPr>
            <a:r>
              <a:rPr lang="en-US" dirty="0">
                <a:solidFill>
                  <a:schemeClr val="bg1"/>
                </a:solidFill>
              </a:rPr>
              <a:t>This example shows the </a:t>
            </a:r>
            <a:r>
              <a:rPr lang="en-US" dirty="0">
                <a:solidFill>
                  <a:schemeClr val="accent1"/>
                </a:solidFill>
              </a:rPr>
              <a:t>twenty word</a:t>
            </a:r>
            <a:r>
              <a:rPr lang="en-US" dirty="0">
                <a:solidFill>
                  <a:schemeClr val="bg1"/>
                </a:solidFill>
              </a:rPr>
              <a:t> limit for clear readable consistent communication.</a:t>
            </a:r>
          </a:p>
        </p:txBody>
      </p:sp>
      <p:sp>
        <p:nvSpPr>
          <p:cNvPr id="5" name="Footer Placeholder 4">
            <a:extLst>
              <a:ext uri="{FF2B5EF4-FFF2-40B4-BE49-F238E27FC236}">
                <a16:creationId xmlns:a16="http://schemas.microsoft.com/office/drawing/2014/main" id="{28B151ED-EFD2-BB49-7BC4-D3DB523FF274}"/>
              </a:ext>
            </a:extLst>
          </p:cNvPr>
          <p:cNvSpPr>
            <a:spLocks noGrp="1"/>
          </p:cNvSpPr>
          <p:nvPr>
            <p:ph type="ftr" sz="quarter" idx="27"/>
          </p:nvPr>
        </p:nvSpPr>
        <p:spPr/>
        <p:txBody>
          <a:bodyPr/>
          <a:lstStyle/>
          <a:p>
            <a:r>
              <a:rPr lang="en-US"/>
              <a:t>CAMPAIGN OR PROGRAM NAME</a:t>
            </a:r>
            <a:endParaRPr lang="en-US" dirty="0"/>
          </a:p>
        </p:txBody>
      </p:sp>
    </p:spTree>
    <p:extLst>
      <p:ext uri="{BB962C8B-B14F-4D97-AF65-F5344CB8AC3E}">
        <p14:creationId xmlns:p14="http://schemas.microsoft.com/office/powerpoint/2010/main" val="1416462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ECAFC-259B-1C12-B0F9-C841485C23B8}"/>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48854DA5-5AA8-094B-8ABE-516A7E90F0D4}"/>
              </a:ext>
            </a:extLst>
          </p:cNvPr>
          <p:cNvSpPr>
            <a:spLocks noGrp="1"/>
          </p:cNvSpPr>
          <p:nvPr>
            <p:ph type="body" sz="quarter" idx="4294967295"/>
          </p:nvPr>
        </p:nvSpPr>
        <p:spPr>
          <a:xfrm>
            <a:off x="1006355" y="2110376"/>
            <a:ext cx="10279954" cy="10665139"/>
          </a:xfrm>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2" name="Footer Placeholder 1">
            <a:extLst>
              <a:ext uri="{FF2B5EF4-FFF2-40B4-BE49-F238E27FC236}">
                <a16:creationId xmlns:a16="http://schemas.microsoft.com/office/drawing/2014/main" id="{74B78A29-96B1-C68F-A5FA-039EB9888592}"/>
              </a:ext>
            </a:extLst>
          </p:cNvPr>
          <p:cNvSpPr>
            <a:spLocks noGrp="1"/>
          </p:cNvSpPr>
          <p:nvPr>
            <p:ph type="ftr" sz="quarter" idx="30"/>
          </p:nvPr>
        </p:nvSpPr>
        <p:spPr/>
        <p:txBody>
          <a:bodyPr/>
          <a:lstStyle/>
          <a:p>
            <a:r>
              <a:rPr lang="en-US"/>
              <a:t>CAMPAIGN OR PROGRAM NAME</a:t>
            </a:r>
            <a:endParaRPr lang="en-US" dirty="0"/>
          </a:p>
        </p:txBody>
      </p:sp>
      <p:sp>
        <p:nvSpPr>
          <p:cNvPr id="4" name="Picture Placeholder 3">
            <a:extLst>
              <a:ext uri="{FF2B5EF4-FFF2-40B4-BE49-F238E27FC236}">
                <a16:creationId xmlns:a16="http://schemas.microsoft.com/office/drawing/2014/main" id="{A3AA9DE0-5C28-04C7-150D-05D7D36F31B5}"/>
              </a:ext>
            </a:extLst>
          </p:cNvPr>
          <p:cNvSpPr>
            <a:spLocks noGrp="1"/>
          </p:cNvSpPr>
          <p:nvPr>
            <p:ph type="pic" sz="quarter" idx="26"/>
          </p:nvPr>
        </p:nvSpPr>
        <p:spPr/>
        <p:txBody>
          <a:bodyPr/>
          <a:lstStyle/>
          <a:p>
            <a:endParaRPr lang="en-US"/>
          </a:p>
        </p:txBody>
      </p:sp>
      <p:sp>
        <p:nvSpPr>
          <p:cNvPr id="6" name="Picture Placeholder 5">
            <a:extLst>
              <a:ext uri="{FF2B5EF4-FFF2-40B4-BE49-F238E27FC236}">
                <a16:creationId xmlns:a16="http://schemas.microsoft.com/office/drawing/2014/main" id="{F31CD48A-8CC2-6596-CFE4-3DA5288551DA}"/>
              </a:ext>
            </a:extLst>
          </p:cNvPr>
          <p:cNvSpPr>
            <a:spLocks noGrp="1"/>
          </p:cNvSpPr>
          <p:nvPr>
            <p:ph type="pic" sz="quarter" idx="27"/>
          </p:nvPr>
        </p:nvSpPr>
        <p:spPr/>
        <p:txBody>
          <a:bodyPr/>
          <a:lstStyle/>
          <a:p>
            <a:endParaRPr lang="en-US"/>
          </a:p>
        </p:txBody>
      </p:sp>
      <p:sp>
        <p:nvSpPr>
          <p:cNvPr id="11" name="Picture Placeholder 10">
            <a:extLst>
              <a:ext uri="{FF2B5EF4-FFF2-40B4-BE49-F238E27FC236}">
                <a16:creationId xmlns:a16="http://schemas.microsoft.com/office/drawing/2014/main" id="{73485CA5-9968-45A6-9868-8F0CE967E5CB}"/>
              </a:ext>
            </a:extLst>
          </p:cNvPr>
          <p:cNvSpPr>
            <a:spLocks noGrp="1"/>
          </p:cNvSpPr>
          <p:nvPr>
            <p:ph type="pic" sz="quarter" idx="28"/>
          </p:nvPr>
        </p:nvSpPr>
        <p:spPr/>
        <p:txBody>
          <a:bodyPr/>
          <a:lstStyle/>
          <a:p>
            <a:endParaRPr lang="en-US"/>
          </a:p>
        </p:txBody>
      </p:sp>
      <p:sp>
        <p:nvSpPr>
          <p:cNvPr id="15" name="Picture Placeholder 14">
            <a:extLst>
              <a:ext uri="{FF2B5EF4-FFF2-40B4-BE49-F238E27FC236}">
                <a16:creationId xmlns:a16="http://schemas.microsoft.com/office/drawing/2014/main" id="{9D77D08B-1465-0701-3463-29A28E2B3AAF}"/>
              </a:ext>
            </a:extLst>
          </p:cNvPr>
          <p:cNvSpPr>
            <a:spLocks noGrp="1"/>
          </p:cNvSpPr>
          <p:nvPr>
            <p:ph type="pic" sz="quarter" idx="29"/>
          </p:nvPr>
        </p:nvSpPr>
        <p:spPr/>
        <p:txBody>
          <a:bodyPr/>
          <a:lstStyle/>
          <a:p>
            <a:endParaRPr lang="en-US"/>
          </a:p>
        </p:txBody>
      </p:sp>
    </p:spTree>
    <p:extLst>
      <p:ext uri="{BB962C8B-B14F-4D97-AF65-F5344CB8AC3E}">
        <p14:creationId xmlns:p14="http://schemas.microsoft.com/office/powerpoint/2010/main" val="300572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522D0-9992-C6BF-C45B-C86723CED186}"/>
            </a:ext>
          </a:extLst>
        </p:cNvPr>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6FA635D-987F-E27E-D8D5-91DD2964AB6F}"/>
              </a:ext>
            </a:extLst>
          </p:cNvPr>
          <p:cNvSpPr>
            <a:spLocks noGrp="1"/>
          </p:cNvSpPr>
          <p:nvPr>
            <p:ph type="pic" sz="quarter" idx="26"/>
          </p:nvPr>
        </p:nvSpPr>
        <p:spPr/>
        <p:txBody>
          <a:bodyPr/>
          <a:lstStyle/>
          <a:p>
            <a:endParaRPr lang="en-US"/>
          </a:p>
        </p:txBody>
      </p:sp>
      <p:sp>
        <p:nvSpPr>
          <p:cNvPr id="12" name="Picture Placeholder 11">
            <a:extLst>
              <a:ext uri="{FF2B5EF4-FFF2-40B4-BE49-F238E27FC236}">
                <a16:creationId xmlns:a16="http://schemas.microsoft.com/office/drawing/2014/main" id="{F93F894E-0A89-9212-1257-9ED67D9A9FEF}"/>
              </a:ext>
            </a:extLst>
          </p:cNvPr>
          <p:cNvSpPr>
            <a:spLocks noGrp="1"/>
          </p:cNvSpPr>
          <p:nvPr>
            <p:ph type="pic" sz="quarter" idx="27"/>
          </p:nvPr>
        </p:nvSpPr>
        <p:spPr/>
        <p:txBody>
          <a:bodyPr/>
          <a:lstStyle/>
          <a:p>
            <a:endParaRPr lang="en-US"/>
          </a:p>
        </p:txBody>
      </p:sp>
      <p:sp>
        <p:nvSpPr>
          <p:cNvPr id="13" name="Picture Placeholder 12">
            <a:extLst>
              <a:ext uri="{FF2B5EF4-FFF2-40B4-BE49-F238E27FC236}">
                <a16:creationId xmlns:a16="http://schemas.microsoft.com/office/drawing/2014/main" id="{E2156F40-89E3-86AE-3D48-DA77420138F7}"/>
              </a:ext>
            </a:extLst>
          </p:cNvPr>
          <p:cNvSpPr>
            <a:spLocks noGrp="1"/>
          </p:cNvSpPr>
          <p:nvPr>
            <p:ph type="pic" sz="quarter" idx="28"/>
          </p:nvPr>
        </p:nvSpPr>
        <p:spPr/>
        <p:txBody>
          <a:bodyPr/>
          <a:lstStyle/>
          <a:p>
            <a:endParaRPr lang="en-US"/>
          </a:p>
        </p:txBody>
      </p:sp>
      <p:sp>
        <p:nvSpPr>
          <p:cNvPr id="14" name="Picture Placeholder 13">
            <a:extLst>
              <a:ext uri="{FF2B5EF4-FFF2-40B4-BE49-F238E27FC236}">
                <a16:creationId xmlns:a16="http://schemas.microsoft.com/office/drawing/2014/main" id="{3D37D4D9-EB7F-2193-E8BE-D097CE97ADFE}"/>
              </a:ext>
            </a:extLst>
          </p:cNvPr>
          <p:cNvSpPr>
            <a:spLocks noGrp="1"/>
          </p:cNvSpPr>
          <p:nvPr>
            <p:ph type="pic" sz="quarter" idx="29"/>
          </p:nvPr>
        </p:nvSpPr>
        <p:spPr/>
        <p:txBody>
          <a:bodyPr/>
          <a:lstStyle/>
          <a:p>
            <a:endParaRPr lang="en-US"/>
          </a:p>
        </p:txBody>
      </p:sp>
      <p:sp>
        <p:nvSpPr>
          <p:cNvPr id="2" name="Footer Placeholder 1">
            <a:extLst>
              <a:ext uri="{FF2B5EF4-FFF2-40B4-BE49-F238E27FC236}">
                <a16:creationId xmlns:a16="http://schemas.microsoft.com/office/drawing/2014/main" id="{B3AE90C2-16B6-0A5C-15A2-070CEA47F309}"/>
              </a:ext>
            </a:extLst>
          </p:cNvPr>
          <p:cNvSpPr>
            <a:spLocks noGrp="1"/>
          </p:cNvSpPr>
          <p:nvPr>
            <p:ph type="ftr" sz="quarter" idx="30"/>
          </p:nvPr>
        </p:nvSpPr>
        <p:spPr/>
        <p:txBody>
          <a:bodyPr/>
          <a:lstStyle/>
          <a:p>
            <a:r>
              <a:rPr lang="en-US"/>
              <a:t>CAMPAIGN OR PROGRAM NAME</a:t>
            </a:r>
            <a:endParaRPr lang="en-US" dirty="0"/>
          </a:p>
        </p:txBody>
      </p:sp>
      <p:sp>
        <p:nvSpPr>
          <p:cNvPr id="10" name="Text Placeholder 9">
            <a:extLst>
              <a:ext uri="{FF2B5EF4-FFF2-40B4-BE49-F238E27FC236}">
                <a16:creationId xmlns:a16="http://schemas.microsoft.com/office/drawing/2014/main" id="{A840047A-3197-4317-00AE-2D1EA98EA816}"/>
              </a:ext>
            </a:extLst>
          </p:cNvPr>
          <p:cNvSpPr>
            <a:spLocks noGrp="1"/>
          </p:cNvSpPr>
          <p:nvPr>
            <p:ph type="body" sz="quarter" idx="24"/>
          </p:nvPr>
        </p:nvSpPr>
        <p:spPr/>
        <p:txBody>
          <a:bodyPr/>
          <a:lstStyle/>
          <a:p>
            <a:r>
              <a:rPr lang="en-US" dirty="0"/>
              <a:t>This is a headline — </a:t>
            </a:r>
            <a:r>
              <a:rPr lang="en-US" dirty="0">
                <a:solidFill>
                  <a:schemeClr val="tx1"/>
                </a:solidFill>
              </a:rPr>
              <a:t>six words </a:t>
            </a:r>
            <a:r>
              <a:rPr lang="en-US" dirty="0"/>
              <a:t>maximum. </a:t>
            </a:r>
          </a:p>
          <a:p>
            <a:pPr marL="685800" lvl="2" indent="-685800">
              <a:buFont typeface="Arial" panose="020B0604020202020204" pitchFamily="34" charset="0"/>
              <a:buChar char="•"/>
            </a:pPr>
            <a:r>
              <a:rPr lang="en-US" dirty="0"/>
              <a:t>Company News templates should keep body text concise.</a:t>
            </a:r>
          </a:p>
          <a:p>
            <a:pPr marL="685800" lvl="2" indent="-685800">
              <a:buFont typeface="Arial" panose="020B0604020202020204" pitchFamily="34" charset="0"/>
              <a:buChar char="•"/>
            </a:pPr>
            <a:r>
              <a:rPr lang="en-US" dirty="0"/>
              <a:t>This example shows the </a:t>
            </a:r>
            <a:r>
              <a:rPr lang="en-US" dirty="0">
                <a:solidFill>
                  <a:schemeClr val="tx1"/>
                </a:solidFill>
              </a:rPr>
              <a:t>twenty word </a:t>
            </a:r>
            <a:r>
              <a:rPr lang="en-US" dirty="0"/>
              <a:t>limit for clear readable consistent communication.</a:t>
            </a:r>
          </a:p>
        </p:txBody>
      </p:sp>
    </p:spTree>
    <p:extLst>
      <p:ext uri="{BB962C8B-B14F-4D97-AF65-F5344CB8AC3E}">
        <p14:creationId xmlns:p14="http://schemas.microsoft.com/office/powerpoint/2010/main" val="1095171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E9987-2290-A904-BB10-6C9F53BD67DD}"/>
            </a:ext>
          </a:extLst>
        </p:cNvPr>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6DD28C-520E-2851-2926-09050395CFFE}"/>
              </a:ext>
            </a:extLst>
          </p:cNvPr>
          <p:cNvSpPr>
            <a:spLocks noGrp="1"/>
          </p:cNvSpPr>
          <p:nvPr>
            <p:ph type="pic" sz="quarter" idx="29"/>
          </p:nvPr>
        </p:nvSpPr>
        <p:spPr/>
        <p:txBody>
          <a:bodyPr/>
          <a:lstStyle/>
          <a:p>
            <a:endParaRPr lang="en-US"/>
          </a:p>
        </p:txBody>
      </p:sp>
      <p:sp>
        <p:nvSpPr>
          <p:cNvPr id="3" name="Picture Placeholder 2">
            <a:extLst>
              <a:ext uri="{FF2B5EF4-FFF2-40B4-BE49-F238E27FC236}">
                <a16:creationId xmlns:a16="http://schemas.microsoft.com/office/drawing/2014/main" id="{7A68D088-C521-9ECE-4F46-A798D005BBE5}"/>
              </a:ext>
            </a:extLst>
          </p:cNvPr>
          <p:cNvSpPr>
            <a:spLocks noGrp="1"/>
          </p:cNvSpPr>
          <p:nvPr>
            <p:ph type="pic" sz="quarter" idx="26"/>
          </p:nvPr>
        </p:nvSpPr>
        <p:spPr/>
        <p:txBody>
          <a:bodyPr/>
          <a:lstStyle/>
          <a:p>
            <a:endParaRPr lang="en-US"/>
          </a:p>
        </p:txBody>
      </p:sp>
      <p:sp>
        <p:nvSpPr>
          <p:cNvPr id="5" name="Picture Placeholder 4">
            <a:extLst>
              <a:ext uri="{FF2B5EF4-FFF2-40B4-BE49-F238E27FC236}">
                <a16:creationId xmlns:a16="http://schemas.microsoft.com/office/drawing/2014/main" id="{BB507465-ADFB-212A-0486-0031B164D5DE}"/>
              </a:ext>
            </a:extLst>
          </p:cNvPr>
          <p:cNvSpPr>
            <a:spLocks noGrp="1"/>
          </p:cNvSpPr>
          <p:nvPr>
            <p:ph type="pic" sz="quarter" idx="27"/>
          </p:nvPr>
        </p:nvSpPr>
        <p:spPr/>
        <p:txBody>
          <a:bodyPr/>
          <a:lstStyle/>
          <a:p>
            <a:endParaRPr lang="en-US"/>
          </a:p>
        </p:txBody>
      </p:sp>
      <p:sp>
        <p:nvSpPr>
          <p:cNvPr id="7" name="Picture Placeholder 6">
            <a:extLst>
              <a:ext uri="{FF2B5EF4-FFF2-40B4-BE49-F238E27FC236}">
                <a16:creationId xmlns:a16="http://schemas.microsoft.com/office/drawing/2014/main" id="{111A8ABB-715E-8139-1ED2-D439A7C5B158}"/>
              </a:ext>
            </a:extLst>
          </p:cNvPr>
          <p:cNvSpPr>
            <a:spLocks noGrp="1"/>
          </p:cNvSpPr>
          <p:nvPr>
            <p:ph type="pic" sz="quarter" idx="28"/>
          </p:nvPr>
        </p:nvSpPr>
        <p:spPr/>
        <p:txBody>
          <a:bodyPr/>
          <a:lstStyle/>
          <a:p>
            <a:endParaRPr lang="en-US"/>
          </a:p>
        </p:txBody>
      </p:sp>
      <p:sp>
        <p:nvSpPr>
          <p:cNvPr id="2" name="Footer Placeholder 1">
            <a:extLst>
              <a:ext uri="{FF2B5EF4-FFF2-40B4-BE49-F238E27FC236}">
                <a16:creationId xmlns:a16="http://schemas.microsoft.com/office/drawing/2014/main" id="{CFA907A1-1000-41BE-BA86-AF3E07BD6C9D}"/>
              </a:ext>
            </a:extLst>
          </p:cNvPr>
          <p:cNvSpPr>
            <a:spLocks noGrp="1"/>
          </p:cNvSpPr>
          <p:nvPr>
            <p:ph type="ftr" sz="quarter" idx="30"/>
          </p:nvPr>
        </p:nvSpPr>
        <p:spPr/>
        <p:txBody>
          <a:bodyPr/>
          <a:lstStyle/>
          <a:p>
            <a:r>
              <a:rPr lang="en-US"/>
              <a:t>CAMPAIGN OR PROGRAM NAME</a:t>
            </a:r>
            <a:endParaRPr lang="en-US" dirty="0"/>
          </a:p>
        </p:txBody>
      </p:sp>
      <p:sp>
        <p:nvSpPr>
          <p:cNvPr id="10" name="Text Placeholder 9">
            <a:extLst>
              <a:ext uri="{FF2B5EF4-FFF2-40B4-BE49-F238E27FC236}">
                <a16:creationId xmlns:a16="http://schemas.microsoft.com/office/drawing/2014/main" id="{32040F37-5BCC-4A0C-FA44-1F10EEC78353}"/>
              </a:ext>
            </a:extLst>
          </p:cNvPr>
          <p:cNvSpPr>
            <a:spLocks noGrp="1"/>
          </p:cNvSpPr>
          <p:nvPr>
            <p:ph type="body" sz="quarter" idx="24"/>
          </p:nvPr>
        </p:nvSpPr>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Tree>
    <p:extLst>
      <p:ext uri="{BB962C8B-B14F-4D97-AF65-F5344CB8AC3E}">
        <p14:creationId xmlns:p14="http://schemas.microsoft.com/office/powerpoint/2010/main" val="2743727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AA352-C78B-8025-C865-B98522AB2492}"/>
            </a:ext>
          </a:extLst>
        </p:cNvPr>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8E14505-AAAA-34E6-688F-F3926413622F}"/>
              </a:ext>
            </a:extLst>
          </p:cNvPr>
          <p:cNvSpPr>
            <a:spLocks noGrp="1"/>
          </p:cNvSpPr>
          <p:nvPr>
            <p:ph type="pic" sz="quarter" idx="29"/>
          </p:nvPr>
        </p:nvSpPr>
        <p:spPr/>
        <p:txBody>
          <a:bodyPr/>
          <a:lstStyle/>
          <a:p>
            <a:endParaRPr lang="en-US"/>
          </a:p>
        </p:txBody>
      </p:sp>
      <p:sp>
        <p:nvSpPr>
          <p:cNvPr id="12" name="Picture Placeholder 11">
            <a:extLst>
              <a:ext uri="{FF2B5EF4-FFF2-40B4-BE49-F238E27FC236}">
                <a16:creationId xmlns:a16="http://schemas.microsoft.com/office/drawing/2014/main" id="{FEBCED3A-1E21-CA80-A337-AE5D107D272F}"/>
              </a:ext>
            </a:extLst>
          </p:cNvPr>
          <p:cNvSpPr>
            <a:spLocks noGrp="1"/>
          </p:cNvSpPr>
          <p:nvPr>
            <p:ph type="pic" sz="quarter" idx="26"/>
          </p:nvPr>
        </p:nvSpPr>
        <p:spPr/>
        <p:txBody>
          <a:bodyPr/>
          <a:lstStyle/>
          <a:p>
            <a:endParaRPr lang="en-US"/>
          </a:p>
        </p:txBody>
      </p:sp>
      <p:sp>
        <p:nvSpPr>
          <p:cNvPr id="13" name="Picture Placeholder 12">
            <a:extLst>
              <a:ext uri="{FF2B5EF4-FFF2-40B4-BE49-F238E27FC236}">
                <a16:creationId xmlns:a16="http://schemas.microsoft.com/office/drawing/2014/main" id="{87B58CB1-16C3-AA35-0782-07DC01776C06}"/>
              </a:ext>
            </a:extLst>
          </p:cNvPr>
          <p:cNvSpPr>
            <a:spLocks noGrp="1"/>
          </p:cNvSpPr>
          <p:nvPr>
            <p:ph type="pic" sz="quarter" idx="27"/>
          </p:nvPr>
        </p:nvSpPr>
        <p:spPr/>
        <p:txBody>
          <a:bodyPr/>
          <a:lstStyle/>
          <a:p>
            <a:endParaRPr lang="en-US"/>
          </a:p>
        </p:txBody>
      </p:sp>
      <p:sp>
        <p:nvSpPr>
          <p:cNvPr id="14" name="Picture Placeholder 13">
            <a:extLst>
              <a:ext uri="{FF2B5EF4-FFF2-40B4-BE49-F238E27FC236}">
                <a16:creationId xmlns:a16="http://schemas.microsoft.com/office/drawing/2014/main" id="{F00D2704-4C07-7CFF-2871-6A0103C92A5E}"/>
              </a:ext>
            </a:extLst>
          </p:cNvPr>
          <p:cNvSpPr>
            <a:spLocks noGrp="1"/>
          </p:cNvSpPr>
          <p:nvPr>
            <p:ph type="pic" sz="quarter" idx="28"/>
          </p:nvPr>
        </p:nvSpPr>
        <p:spPr/>
        <p:txBody>
          <a:bodyPr/>
          <a:lstStyle/>
          <a:p>
            <a:endParaRPr lang="en-US"/>
          </a:p>
        </p:txBody>
      </p:sp>
      <p:sp>
        <p:nvSpPr>
          <p:cNvPr id="2" name="Footer Placeholder 1">
            <a:extLst>
              <a:ext uri="{FF2B5EF4-FFF2-40B4-BE49-F238E27FC236}">
                <a16:creationId xmlns:a16="http://schemas.microsoft.com/office/drawing/2014/main" id="{4569E739-3C8D-1A04-D86C-8D9F898C77BD}"/>
              </a:ext>
            </a:extLst>
          </p:cNvPr>
          <p:cNvSpPr>
            <a:spLocks noGrp="1"/>
          </p:cNvSpPr>
          <p:nvPr>
            <p:ph type="ftr" sz="quarter" idx="30"/>
          </p:nvPr>
        </p:nvSpPr>
        <p:spPr/>
        <p:txBody>
          <a:bodyPr/>
          <a:lstStyle/>
          <a:p>
            <a:r>
              <a:rPr lang="en-US"/>
              <a:t>CAMPAIGN OR PROGRAM NAME</a:t>
            </a:r>
            <a:endParaRPr lang="en-US" dirty="0"/>
          </a:p>
        </p:txBody>
      </p:sp>
      <p:sp>
        <p:nvSpPr>
          <p:cNvPr id="10" name="Text Placeholder 9">
            <a:extLst>
              <a:ext uri="{FF2B5EF4-FFF2-40B4-BE49-F238E27FC236}">
                <a16:creationId xmlns:a16="http://schemas.microsoft.com/office/drawing/2014/main" id="{ADDD0825-DD21-5B73-E230-F062AF12B98B}"/>
              </a:ext>
            </a:extLst>
          </p:cNvPr>
          <p:cNvSpPr>
            <a:spLocks noGrp="1"/>
          </p:cNvSpPr>
          <p:nvPr>
            <p:ph type="body" sz="quarter" idx="24"/>
          </p:nvPr>
        </p:nvSpPr>
        <p:spPr/>
        <p:txBody>
          <a:bodyPr/>
          <a:lstStyle/>
          <a:p>
            <a:r>
              <a:rPr lang="en-US" dirty="0"/>
              <a:t>This is a headline — </a:t>
            </a:r>
            <a:r>
              <a:rPr lang="en-US" dirty="0">
                <a:solidFill>
                  <a:schemeClr val="tx1"/>
                </a:solidFill>
              </a:rPr>
              <a:t>six </a:t>
            </a:r>
            <a:r>
              <a:rPr lang="en-US" dirty="0"/>
              <a:t>words maximum. </a:t>
            </a:r>
          </a:p>
          <a:p>
            <a:pPr marL="685800" lvl="2" indent="-685800">
              <a:buClr>
                <a:schemeClr val="bg1"/>
              </a:buClr>
              <a:buFont typeface="Arial" panose="020B0604020202020204" pitchFamily="34" charset="0"/>
              <a:buChar char="•"/>
            </a:pPr>
            <a:r>
              <a:rPr lang="en-US" dirty="0"/>
              <a:t>Company News templates should keep body text concise.</a:t>
            </a:r>
          </a:p>
          <a:p>
            <a:pPr marL="685800" lvl="2" indent="-685800">
              <a:buClr>
                <a:schemeClr val="bg1"/>
              </a:buClr>
              <a:buFont typeface="Arial" panose="020B0604020202020204" pitchFamily="34" charset="0"/>
              <a:buChar char="•"/>
            </a:pPr>
            <a:r>
              <a:rPr lang="en-US" dirty="0"/>
              <a:t>This example shows the </a:t>
            </a:r>
            <a:r>
              <a:rPr lang="en-US" dirty="0">
                <a:solidFill>
                  <a:schemeClr val="tx1"/>
                </a:solidFill>
              </a:rPr>
              <a:t>twenty word</a:t>
            </a:r>
            <a:r>
              <a:rPr lang="en-US" dirty="0"/>
              <a:t> limit for clear readable consistent communication.</a:t>
            </a:r>
          </a:p>
        </p:txBody>
      </p:sp>
    </p:spTree>
    <p:extLst>
      <p:ext uri="{BB962C8B-B14F-4D97-AF65-F5344CB8AC3E}">
        <p14:creationId xmlns:p14="http://schemas.microsoft.com/office/powerpoint/2010/main" val="3853299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094D2-974B-AEA6-DD08-6E616C2225A1}"/>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89C56B80-D5CF-D08C-E037-9DD4D4017FE6}"/>
              </a:ext>
            </a:extLst>
          </p:cNvPr>
          <p:cNvSpPr>
            <a:spLocks noGrp="1"/>
          </p:cNvSpPr>
          <p:nvPr>
            <p:ph type="body" sz="quarter" idx="4294967295"/>
          </p:nvPr>
        </p:nvSpPr>
        <p:spPr>
          <a:xfrm>
            <a:off x="1006355" y="2110376"/>
            <a:ext cx="10279954" cy="10665139"/>
          </a:xfrm>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2" name="Footer Placeholder 1">
            <a:extLst>
              <a:ext uri="{FF2B5EF4-FFF2-40B4-BE49-F238E27FC236}">
                <a16:creationId xmlns:a16="http://schemas.microsoft.com/office/drawing/2014/main" id="{2F573636-50EA-12BC-D0AB-18ABBC7BF022}"/>
              </a:ext>
            </a:extLst>
          </p:cNvPr>
          <p:cNvSpPr>
            <a:spLocks noGrp="1"/>
          </p:cNvSpPr>
          <p:nvPr>
            <p:ph type="ftr" sz="quarter" idx="27"/>
          </p:nvPr>
        </p:nvSpPr>
        <p:spPr/>
        <p:txBody>
          <a:bodyPr/>
          <a:lstStyle/>
          <a:p>
            <a:r>
              <a:rPr lang="en-US"/>
              <a:t>CAMPAIGN OR PROGRAM NAME</a:t>
            </a:r>
            <a:endParaRPr lang="en-US" dirty="0"/>
          </a:p>
        </p:txBody>
      </p:sp>
      <p:sp>
        <p:nvSpPr>
          <p:cNvPr id="17" name="Picture Placeholder 16">
            <a:extLst>
              <a:ext uri="{FF2B5EF4-FFF2-40B4-BE49-F238E27FC236}">
                <a16:creationId xmlns:a16="http://schemas.microsoft.com/office/drawing/2014/main" id="{5F61A746-13D4-780A-02FF-C7FF1EDF16C1}"/>
              </a:ext>
            </a:extLst>
          </p:cNvPr>
          <p:cNvSpPr>
            <a:spLocks noGrp="1"/>
          </p:cNvSpPr>
          <p:nvPr>
            <p:ph type="pic" sz="quarter" idx="29"/>
          </p:nvPr>
        </p:nvSpPr>
        <p:spPr/>
        <p:txBody>
          <a:bodyPr/>
          <a:lstStyle/>
          <a:p>
            <a:endParaRPr lang="en-US"/>
          </a:p>
        </p:txBody>
      </p:sp>
      <p:sp>
        <p:nvSpPr>
          <p:cNvPr id="19" name="Picture Placeholder 18">
            <a:extLst>
              <a:ext uri="{FF2B5EF4-FFF2-40B4-BE49-F238E27FC236}">
                <a16:creationId xmlns:a16="http://schemas.microsoft.com/office/drawing/2014/main" id="{71A651D8-EF54-AAE5-707E-BD9F66FA0476}"/>
              </a:ext>
            </a:extLst>
          </p:cNvPr>
          <p:cNvSpPr>
            <a:spLocks noGrp="1"/>
          </p:cNvSpPr>
          <p:nvPr>
            <p:ph type="pic" sz="quarter" idx="30"/>
          </p:nvPr>
        </p:nvSpPr>
        <p:spPr/>
        <p:txBody>
          <a:bodyPr/>
          <a:lstStyle/>
          <a:p>
            <a:endParaRPr lang="en-US"/>
          </a:p>
        </p:txBody>
      </p:sp>
      <p:sp>
        <p:nvSpPr>
          <p:cNvPr id="21" name="Picture Placeholder 20">
            <a:extLst>
              <a:ext uri="{FF2B5EF4-FFF2-40B4-BE49-F238E27FC236}">
                <a16:creationId xmlns:a16="http://schemas.microsoft.com/office/drawing/2014/main" id="{F918E7CF-9789-3814-7CD7-90BD35E26C2B}"/>
              </a:ext>
            </a:extLst>
          </p:cNvPr>
          <p:cNvSpPr>
            <a:spLocks noGrp="1"/>
          </p:cNvSpPr>
          <p:nvPr>
            <p:ph type="pic" sz="quarter" idx="28"/>
          </p:nvPr>
        </p:nvSpPr>
        <p:spPr/>
        <p:txBody>
          <a:bodyPr/>
          <a:lstStyle/>
          <a:p>
            <a:endParaRPr lang="en-US"/>
          </a:p>
        </p:txBody>
      </p:sp>
      <p:sp>
        <p:nvSpPr>
          <p:cNvPr id="23" name="Picture Placeholder 22">
            <a:extLst>
              <a:ext uri="{FF2B5EF4-FFF2-40B4-BE49-F238E27FC236}">
                <a16:creationId xmlns:a16="http://schemas.microsoft.com/office/drawing/2014/main" id="{3ABC3CCD-BB81-AC2B-4184-3F29F11D098D}"/>
              </a:ext>
            </a:extLst>
          </p:cNvPr>
          <p:cNvSpPr>
            <a:spLocks noGrp="1"/>
          </p:cNvSpPr>
          <p:nvPr>
            <p:ph type="pic" sz="quarter" idx="26"/>
          </p:nvPr>
        </p:nvSpPr>
        <p:spPr/>
        <p:txBody>
          <a:bodyPr/>
          <a:lstStyle/>
          <a:p>
            <a:endParaRPr lang="en-US"/>
          </a:p>
        </p:txBody>
      </p:sp>
    </p:spTree>
    <p:extLst>
      <p:ext uri="{BB962C8B-B14F-4D97-AF65-F5344CB8AC3E}">
        <p14:creationId xmlns:p14="http://schemas.microsoft.com/office/powerpoint/2010/main" val="2969248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8AA51-314A-D7B1-03CB-D53E9CC00E5C}"/>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5723D3-B65A-F89C-A60B-09B63C408282}"/>
              </a:ext>
            </a:extLst>
          </p:cNvPr>
          <p:cNvSpPr>
            <a:spLocks noGrp="1"/>
          </p:cNvSpPr>
          <p:nvPr>
            <p:ph type="pic" sz="quarter" idx="28"/>
          </p:nvPr>
        </p:nvSpPr>
        <p:spPr/>
        <p:txBody>
          <a:bodyPr/>
          <a:lstStyle/>
          <a:p>
            <a:endParaRPr lang="en-US"/>
          </a:p>
        </p:txBody>
      </p:sp>
      <p:sp>
        <p:nvSpPr>
          <p:cNvPr id="5" name="Picture Placeholder 4">
            <a:extLst>
              <a:ext uri="{FF2B5EF4-FFF2-40B4-BE49-F238E27FC236}">
                <a16:creationId xmlns:a16="http://schemas.microsoft.com/office/drawing/2014/main" id="{996A2CF1-0C13-BD2A-99F6-2C43655577FF}"/>
              </a:ext>
            </a:extLst>
          </p:cNvPr>
          <p:cNvSpPr>
            <a:spLocks noGrp="1"/>
          </p:cNvSpPr>
          <p:nvPr>
            <p:ph type="pic" sz="quarter" idx="30"/>
          </p:nvPr>
        </p:nvSpPr>
        <p:spPr/>
        <p:txBody>
          <a:bodyPr/>
          <a:lstStyle/>
          <a:p>
            <a:endParaRPr lang="en-US"/>
          </a:p>
        </p:txBody>
      </p:sp>
      <p:sp>
        <p:nvSpPr>
          <p:cNvPr id="4" name="Footer Placeholder 3">
            <a:extLst>
              <a:ext uri="{FF2B5EF4-FFF2-40B4-BE49-F238E27FC236}">
                <a16:creationId xmlns:a16="http://schemas.microsoft.com/office/drawing/2014/main" id="{2BC97325-AEDF-F8A2-ED9C-9B115E9625AE}"/>
              </a:ext>
            </a:extLst>
          </p:cNvPr>
          <p:cNvSpPr>
            <a:spLocks noGrp="1"/>
          </p:cNvSpPr>
          <p:nvPr>
            <p:ph type="ftr" sz="quarter" idx="29"/>
          </p:nvPr>
        </p:nvSpPr>
        <p:spPr/>
        <p:txBody>
          <a:bodyPr/>
          <a:lstStyle/>
          <a:p>
            <a:r>
              <a:rPr lang="en-US"/>
              <a:t>CAMPAIGN OR PROGRAM NAME</a:t>
            </a:r>
            <a:endParaRPr lang="en-US" dirty="0"/>
          </a:p>
        </p:txBody>
      </p:sp>
      <p:sp>
        <p:nvSpPr>
          <p:cNvPr id="3" name="Text Placeholder 2">
            <a:extLst>
              <a:ext uri="{FF2B5EF4-FFF2-40B4-BE49-F238E27FC236}">
                <a16:creationId xmlns:a16="http://schemas.microsoft.com/office/drawing/2014/main" id="{96FE21F0-C625-CBAA-479B-16EF472DD371}"/>
              </a:ext>
            </a:extLst>
          </p:cNvPr>
          <p:cNvSpPr>
            <a:spLocks noGrp="1"/>
          </p:cNvSpPr>
          <p:nvPr>
            <p:ph type="body" sz="quarter" idx="24"/>
          </p:nvPr>
        </p:nvSpPr>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Tree>
    <p:extLst>
      <p:ext uri="{BB962C8B-B14F-4D97-AF65-F5344CB8AC3E}">
        <p14:creationId xmlns:p14="http://schemas.microsoft.com/office/powerpoint/2010/main" val="378455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B55CE-1A92-B048-8D75-46101D64A1C3}"/>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B728569-B5BD-9928-DBCB-281B64D7F019}"/>
              </a:ext>
            </a:extLst>
          </p:cNvPr>
          <p:cNvSpPr>
            <a:spLocks noGrp="1"/>
          </p:cNvSpPr>
          <p:nvPr>
            <p:ph type="pic" sz="quarter" idx="28"/>
          </p:nvPr>
        </p:nvSpPr>
        <p:spPr/>
        <p:txBody>
          <a:bodyPr/>
          <a:lstStyle/>
          <a:p>
            <a:endParaRPr lang="en-US"/>
          </a:p>
        </p:txBody>
      </p:sp>
      <p:sp>
        <p:nvSpPr>
          <p:cNvPr id="7" name="Picture Placeholder 6">
            <a:extLst>
              <a:ext uri="{FF2B5EF4-FFF2-40B4-BE49-F238E27FC236}">
                <a16:creationId xmlns:a16="http://schemas.microsoft.com/office/drawing/2014/main" id="{98E64779-D3C4-3ADE-637E-D30E05829EC3}"/>
              </a:ext>
            </a:extLst>
          </p:cNvPr>
          <p:cNvSpPr>
            <a:spLocks noGrp="1"/>
          </p:cNvSpPr>
          <p:nvPr>
            <p:ph type="pic" sz="quarter" idx="30"/>
          </p:nvPr>
        </p:nvSpPr>
        <p:spPr/>
        <p:txBody>
          <a:bodyPr/>
          <a:lstStyle/>
          <a:p>
            <a:endParaRPr lang="en-US"/>
          </a:p>
        </p:txBody>
      </p:sp>
      <p:sp>
        <p:nvSpPr>
          <p:cNvPr id="4" name="Footer Placeholder 3">
            <a:extLst>
              <a:ext uri="{FF2B5EF4-FFF2-40B4-BE49-F238E27FC236}">
                <a16:creationId xmlns:a16="http://schemas.microsoft.com/office/drawing/2014/main" id="{24907421-9AD2-27A6-12B1-83492A26AE3A}"/>
              </a:ext>
            </a:extLst>
          </p:cNvPr>
          <p:cNvSpPr>
            <a:spLocks noGrp="1"/>
          </p:cNvSpPr>
          <p:nvPr>
            <p:ph type="ftr" sz="quarter" idx="29"/>
          </p:nvPr>
        </p:nvSpPr>
        <p:spPr/>
        <p:txBody>
          <a:bodyPr/>
          <a:lstStyle/>
          <a:p>
            <a:r>
              <a:rPr lang="en-US"/>
              <a:t>CAMPAIGN OR PROGRAM NAME</a:t>
            </a:r>
            <a:endParaRPr lang="en-US" dirty="0"/>
          </a:p>
        </p:txBody>
      </p:sp>
      <p:sp>
        <p:nvSpPr>
          <p:cNvPr id="3" name="Text Placeholder 2">
            <a:extLst>
              <a:ext uri="{FF2B5EF4-FFF2-40B4-BE49-F238E27FC236}">
                <a16:creationId xmlns:a16="http://schemas.microsoft.com/office/drawing/2014/main" id="{6FF3E891-F3A4-0A66-F207-EE4B819174B7}"/>
              </a:ext>
            </a:extLst>
          </p:cNvPr>
          <p:cNvSpPr>
            <a:spLocks noGrp="1"/>
          </p:cNvSpPr>
          <p:nvPr>
            <p:ph type="body" sz="quarter" idx="24"/>
          </p:nvPr>
        </p:nvSpPr>
        <p:spPr/>
        <p:txBody>
          <a:bodyPr/>
          <a:lstStyle/>
          <a:p>
            <a:r>
              <a:rPr lang="en-US" dirty="0"/>
              <a:t>This is a headline — </a:t>
            </a:r>
            <a:r>
              <a:rPr lang="en-US" dirty="0">
                <a:solidFill>
                  <a:schemeClr val="tx1"/>
                </a:solidFill>
              </a:rPr>
              <a:t>six </a:t>
            </a:r>
            <a:r>
              <a:rPr lang="en-US" dirty="0"/>
              <a:t>words maximum. </a:t>
            </a:r>
          </a:p>
          <a:p>
            <a:pPr marL="685800" lvl="2" indent="-685800">
              <a:buClr>
                <a:schemeClr val="bg1"/>
              </a:buClr>
              <a:buFont typeface="Arial" panose="020B0604020202020204" pitchFamily="34" charset="0"/>
              <a:buChar char="•"/>
            </a:pPr>
            <a:r>
              <a:rPr lang="en-US" dirty="0"/>
              <a:t>Company News templates should keep body text concise.</a:t>
            </a:r>
          </a:p>
          <a:p>
            <a:pPr marL="685800" lvl="2" indent="-685800">
              <a:buClr>
                <a:schemeClr val="bg1"/>
              </a:buClr>
              <a:buFont typeface="Arial" panose="020B0604020202020204" pitchFamily="34" charset="0"/>
              <a:buChar char="•"/>
            </a:pPr>
            <a:r>
              <a:rPr lang="en-US" dirty="0"/>
              <a:t>This example shows the </a:t>
            </a:r>
            <a:r>
              <a:rPr lang="en-US" dirty="0">
                <a:solidFill>
                  <a:schemeClr val="tx1"/>
                </a:solidFill>
              </a:rPr>
              <a:t>twenty word</a:t>
            </a:r>
            <a:r>
              <a:rPr lang="en-US" dirty="0"/>
              <a:t> limit for clear readable consistent communication.</a:t>
            </a:r>
          </a:p>
        </p:txBody>
      </p:sp>
    </p:spTree>
    <p:extLst>
      <p:ext uri="{BB962C8B-B14F-4D97-AF65-F5344CB8AC3E}">
        <p14:creationId xmlns:p14="http://schemas.microsoft.com/office/powerpoint/2010/main" val="568691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A742F920-FABB-C1A5-A8D1-F2F616282013}"/>
              </a:ext>
            </a:extLst>
          </p:cNvPr>
          <p:cNvSpPr>
            <a:spLocks noGrp="1"/>
          </p:cNvSpPr>
          <p:nvPr>
            <p:ph type="body" sz="quarter" idx="27"/>
          </p:nvPr>
        </p:nvSpPr>
        <p:spPr>
          <a:xfrm>
            <a:off x="16143656" y="3961196"/>
            <a:ext cx="6562036" cy="8427654"/>
          </a:xfrm>
        </p:spPr>
        <p:txBody>
          <a:bodyPr/>
          <a:lstStyle/>
          <a:p>
            <a:pPr lvl="1"/>
            <a:r>
              <a:rPr lang="en-US" sz="14600" dirty="0"/>
              <a:t>Header</a:t>
            </a:r>
          </a:p>
          <a:p>
            <a:pPr lvl="1"/>
            <a:r>
              <a:rPr lang="en-US" dirty="0"/>
              <a:t>Second Level (Subhead)</a:t>
            </a:r>
          </a:p>
          <a:p>
            <a:pPr lvl="2">
              <a:spcAft>
                <a:spcPts val="2400"/>
              </a:spcAft>
            </a:pPr>
            <a:r>
              <a:rPr lang="en-US" dirty="0"/>
              <a:t>Third level</a:t>
            </a:r>
            <a:br>
              <a:rPr lang="en-US" dirty="0"/>
            </a:br>
            <a:r>
              <a:rPr lang="en-US" dirty="0"/>
              <a:t>(Body Text)</a:t>
            </a:r>
          </a:p>
          <a:p>
            <a:pPr lvl="6">
              <a:lnSpc>
                <a:spcPts val="3600"/>
              </a:lnSpc>
              <a:spcAft>
                <a:spcPts val="2400"/>
              </a:spcAft>
            </a:pPr>
            <a:r>
              <a:rPr lang="en-US" sz="3600" b="0" dirty="0"/>
              <a:t>Fourth Level</a:t>
            </a:r>
            <a:br>
              <a:rPr lang="en-US" sz="3600" b="0" dirty="0"/>
            </a:br>
            <a:r>
              <a:rPr lang="en-US" sz="3600" b="0" dirty="0"/>
              <a:t>(This is the minimum size for text.)</a:t>
            </a:r>
          </a:p>
        </p:txBody>
      </p:sp>
      <p:sp>
        <p:nvSpPr>
          <p:cNvPr id="9" name="Text Placeholder 8">
            <a:extLst>
              <a:ext uri="{FF2B5EF4-FFF2-40B4-BE49-F238E27FC236}">
                <a16:creationId xmlns:a16="http://schemas.microsoft.com/office/drawing/2014/main" id="{457CD098-6896-CB44-9C4A-6B6A745657D7}"/>
              </a:ext>
            </a:extLst>
          </p:cNvPr>
          <p:cNvSpPr>
            <a:spLocks noGrp="1"/>
          </p:cNvSpPr>
          <p:nvPr>
            <p:ph type="body" sz="quarter" idx="28"/>
          </p:nvPr>
        </p:nvSpPr>
        <p:spPr>
          <a:xfrm>
            <a:off x="1110625" y="3244850"/>
            <a:ext cx="7620000" cy="9144000"/>
          </a:xfrm>
        </p:spPr>
        <p:txBody>
          <a:bodyPr/>
          <a:lstStyle/>
          <a:p>
            <a:pPr lvl="2">
              <a:spcAft>
                <a:spcPts val="2400"/>
              </a:spcAft>
            </a:pPr>
            <a:r>
              <a:rPr lang="en-US" b="1" dirty="0">
                <a:solidFill>
                  <a:schemeClr val="tx1"/>
                </a:solidFill>
              </a:rPr>
              <a:t>Typography</a:t>
            </a:r>
          </a:p>
          <a:p>
            <a:pPr lvl="5">
              <a:lnSpc>
                <a:spcPts val="4000"/>
              </a:lnSpc>
            </a:pPr>
            <a:r>
              <a:rPr lang="en-US" b="0" dirty="0"/>
              <a:t>Copy/pasting text blocks from one slide to another may lose formatting. Be sure to apply Text Only Formatting in the dialog that pops up when you paste:</a:t>
            </a:r>
          </a:p>
          <a:p>
            <a:pPr lvl="5">
              <a:lnSpc>
                <a:spcPts val="4000"/>
              </a:lnSpc>
            </a:pPr>
            <a:endParaRPr lang="en-US" b="0" dirty="0"/>
          </a:p>
          <a:p>
            <a:pPr lvl="5">
              <a:lnSpc>
                <a:spcPts val="4000"/>
              </a:lnSpc>
            </a:pPr>
            <a:endParaRPr lang="en-US" b="0" dirty="0"/>
          </a:p>
          <a:p>
            <a:pPr lvl="5">
              <a:lnSpc>
                <a:spcPts val="4000"/>
              </a:lnSpc>
            </a:pPr>
            <a:endParaRPr lang="en-US" b="0" dirty="0"/>
          </a:p>
          <a:p>
            <a:pPr lvl="5">
              <a:lnSpc>
                <a:spcPts val="4000"/>
              </a:lnSpc>
            </a:pPr>
            <a:r>
              <a:rPr lang="en-US" b="0" dirty="0"/>
              <a:t>Use the Indent More tool to cycle through preset text sizes and styles to ensure your content remains consistent within the template.</a:t>
            </a:r>
          </a:p>
          <a:p>
            <a:pPr lvl="1">
              <a:lnSpc>
                <a:spcPts val="4000"/>
              </a:lnSpc>
            </a:pPr>
            <a:endParaRPr lang="en-US" b="0" dirty="0">
              <a:ea typeface="Amazon Ember" panose="020B0603020204020204" pitchFamily="34" charset="0"/>
              <a:cs typeface="Amazon Ember" panose="020B0603020204020204" pitchFamily="34" charset="0"/>
            </a:endParaRPr>
          </a:p>
        </p:txBody>
      </p:sp>
      <p:pic>
        <p:nvPicPr>
          <p:cNvPr id="12" name="Picture 11">
            <a:extLst>
              <a:ext uri="{FF2B5EF4-FFF2-40B4-BE49-F238E27FC236}">
                <a16:creationId xmlns:a16="http://schemas.microsoft.com/office/drawing/2014/main" id="{A1AA2CE7-5460-104E-8CC4-192AA98F7B24}"/>
              </a:ext>
            </a:extLst>
          </p:cNvPr>
          <p:cNvPicPr>
            <a:picLocks noChangeAspect="1"/>
          </p:cNvPicPr>
          <p:nvPr/>
        </p:nvPicPr>
        <p:blipFill rotWithShape="1">
          <a:blip r:embed="rId3"/>
          <a:srcRect l="1462" t="8776" r="27392" b="30258"/>
          <a:stretch/>
        </p:blipFill>
        <p:spPr>
          <a:xfrm>
            <a:off x="1058337" y="11109818"/>
            <a:ext cx="1934752" cy="1043188"/>
          </a:xfrm>
          <a:prstGeom prst="rect">
            <a:avLst/>
          </a:prstGeom>
        </p:spPr>
      </p:pic>
      <p:pic>
        <p:nvPicPr>
          <p:cNvPr id="36" name="Picture 35">
            <a:extLst>
              <a:ext uri="{FF2B5EF4-FFF2-40B4-BE49-F238E27FC236}">
                <a16:creationId xmlns:a16="http://schemas.microsoft.com/office/drawing/2014/main" id="{C979873E-6792-7C41-BBB7-AB5D3AA672F9}"/>
              </a:ext>
            </a:extLst>
          </p:cNvPr>
          <p:cNvPicPr>
            <a:picLocks noChangeAspect="1"/>
          </p:cNvPicPr>
          <p:nvPr/>
        </p:nvPicPr>
        <p:blipFill>
          <a:blip r:embed="rId4"/>
          <a:stretch>
            <a:fillRect/>
          </a:stretch>
        </p:blipFill>
        <p:spPr>
          <a:xfrm>
            <a:off x="1067382" y="6732488"/>
            <a:ext cx="2897754" cy="1366084"/>
          </a:xfrm>
          <a:prstGeom prst="rect">
            <a:avLst/>
          </a:prstGeom>
        </p:spPr>
      </p:pic>
      <p:grpSp>
        <p:nvGrpSpPr>
          <p:cNvPr id="17" name="Group 16">
            <a:extLst>
              <a:ext uri="{FF2B5EF4-FFF2-40B4-BE49-F238E27FC236}">
                <a16:creationId xmlns:a16="http://schemas.microsoft.com/office/drawing/2014/main" id="{C358D817-7B82-DC8B-D7D3-8800F2C275FD}"/>
              </a:ext>
            </a:extLst>
          </p:cNvPr>
          <p:cNvGrpSpPr/>
          <p:nvPr/>
        </p:nvGrpSpPr>
        <p:grpSpPr>
          <a:xfrm>
            <a:off x="12575907" y="7290269"/>
            <a:ext cx="2166893" cy="594653"/>
            <a:chOff x="11126787" y="10591143"/>
            <a:chExt cx="2166893" cy="594653"/>
          </a:xfrm>
        </p:grpSpPr>
        <p:pic>
          <p:nvPicPr>
            <p:cNvPr id="18" name="Picture 17">
              <a:extLst>
                <a:ext uri="{FF2B5EF4-FFF2-40B4-BE49-F238E27FC236}">
                  <a16:creationId xmlns:a16="http://schemas.microsoft.com/office/drawing/2014/main" id="{F7BACBD9-D54C-DC21-A214-5AB15276E755}"/>
                </a:ext>
              </a:extLst>
            </p:cNvPr>
            <p:cNvPicPr>
              <a:picLocks noChangeAspect="1"/>
            </p:cNvPicPr>
            <p:nvPr/>
          </p:nvPicPr>
          <p:blipFill rotWithShape="1">
            <a:blip r:embed="rId3"/>
            <a:srcRect l="36502" t="18397" r="29109" b="39094"/>
            <a:stretch/>
          </p:blipFill>
          <p:spPr>
            <a:xfrm>
              <a:off x="11126787" y="10716404"/>
              <a:ext cx="603504" cy="469392"/>
            </a:xfrm>
            <a:prstGeom prst="rect">
              <a:avLst/>
            </a:prstGeom>
          </p:spPr>
        </p:pic>
        <p:pic>
          <p:nvPicPr>
            <p:cNvPr id="19" name="Picture 18">
              <a:extLst>
                <a:ext uri="{FF2B5EF4-FFF2-40B4-BE49-F238E27FC236}">
                  <a16:creationId xmlns:a16="http://schemas.microsoft.com/office/drawing/2014/main" id="{8484FB4E-C399-D06D-AD3C-689118729389}"/>
                </a:ext>
              </a:extLst>
            </p:cNvPr>
            <p:cNvPicPr>
              <a:picLocks noChangeAspect="1"/>
            </p:cNvPicPr>
            <p:nvPr/>
          </p:nvPicPr>
          <p:blipFill rotWithShape="1">
            <a:blip r:embed="rId3"/>
            <a:srcRect l="36502" t="18397" r="29109" b="39094"/>
            <a:stretch/>
          </p:blipFill>
          <p:spPr>
            <a:xfrm>
              <a:off x="11736381" y="10716404"/>
              <a:ext cx="603504" cy="469392"/>
            </a:xfrm>
            <a:prstGeom prst="rect">
              <a:avLst/>
            </a:prstGeom>
          </p:spPr>
        </p:pic>
        <p:sp>
          <p:nvSpPr>
            <p:cNvPr id="25" name="TextBox 24">
              <a:extLst>
                <a:ext uri="{FF2B5EF4-FFF2-40B4-BE49-F238E27FC236}">
                  <a16:creationId xmlns:a16="http://schemas.microsoft.com/office/drawing/2014/main" id="{C071CA9F-1932-4BC5-5713-A0841A7D6F71}"/>
                </a:ext>
              </a:extLst>
            </p:cNvPr>
            <p:cNvSpPr txBox="1"/>
            <p:nvPr/>
          </p:nvSpPr>
          <p:spPr>
            <a:xfrm>
              <a:off x="12678692" y="10591143"/>
              <a:ext cx="614988" cy="491066"/>
            </a:xfrm>
            <a:prstGeom prst="rect">
              <a:avLst/>
            </a:prstGeom>
            <a:noFill/>
          </p:spPr>
          <p:txBody>
            <a:bodyPr wrap="square" lIns="0" tIns="0" rIns="0" bIns="0" rtlCol="0">
              <a:noAutofit/>
            </a:bodyPr>
            <a:lstStyle/>
            <a:p>
              <a:pPr marL="0" marR="0" lvl="0" indent="0" algn="l" defTabSz="1828370" rtl="0" eaLnBrk="1" fontAlgn="auto" latinLnBrk="0" hangingPunct="1">
                <a:lnSpc>
                  <a:spcPts val="4800"/>
                </a:lnSpc>
                <a:spcBef>
                  <a:spcPts val="0"/>
                </a:spcBef>
                <a:spcAft>
                  <a:spcPts val="0"/>
                </a:spcAft>
                <a:buClrTx/>
                <a:buSzTx/>
                <a:buFontTx/>
                <a:buNone/>
                <a:tabLst/>
                <a:defRPr/>
              </a:pPr>
              <a:r>
                <a:rPr kumimoji="0" lang="en-US" sz="1600" b="1" i="0" u="none" strike="noStrike" kern="1200" cap="none" spc="200" normalizeH="0" baseline="0" noProof="0" dirty="0">
                  <a:ln>
                    <a:noFill/>
                  </a:ln>
                  <a:solidFill>
                    <a:schemeClr val="accent1"/>
                  </a:solidFill>
                  <a:effectLst/>
                  <a:uLnTx/>
                  <a:uFillTx/>
                  <a:latin typeface="Ember Modern Display Standard" panose="020B0503020204020204" pitchFamily="34" charset="0"/>
                  <a:ea typeface="+mn-ea"/>
                  <a:cs typeface="+mn-cs"/>
                </a:rPr>
                <a:t>(x2)</a:t>
              </a:r>
            </a:p>
          </p:txBody>
        </p:sp>
      </p:grpSp>
      <p:sp>
        <p:nvSpPr>
          <p:cNvPr id="4" name="Footer Placeholder 1">
            <a:extLst>
              <a:ext uri="{FF2B5EF4-FFF2-40B4-BE49-F238E27FC236}">
                <a16:creationId xmlns:a16="http://schemas.microsoft.com/office/drawing/2014/main" id="{53C95C57-11FD-72A5-3CAD-72A4455CD2B7}"/>
              </a:ext>
            </a:extLst>
          </p:cNvPr>
          <p:cNvSpPr txBox="1">
            <a:spLocks/>
          </p:cNvSpPr>
          <p:nvPr/>
        </p:nvSpPr>
        <p:spPr>
          <a:xfrm>
            <a:off x="1058337" y="1219200"/>
            <a:ext cx="7620000" cy="923510"/>
          </a:xfrm>
          <a:prstGeom prst="rect">
            <a:avLst/>
          </a:prstGeom>
        </p:spPr>
        <p:txBody>
          <a:bodyPr vert="horz" lIns="0" tIns="0" rIns="0" bIns="0" rtlCol="0" anchor="t" anchorCtr="0">
            <a:noAutofit/>
          </a:bodyPr>
          <a:lstStyle>
            <a:defPPr>
              <a:defRPr lang="en-US"/>
            </a:defPPr>
            <a:lvl1pPr marL="0" algn="l" defTabSz="1828461" rtl="0" eaLnBrk="1" latinLnBrk="0" hangingPunct="1">
              <a:lnSpc>
                <a:spcPts val="3200"/>
              </a:lnSpc>
              <a:spcAft>
                <a:spcPts val="800"/>
              </a:spcAft>
              <a:defRPr sz="3200" kern="1200" spc="100" baseline="0">
                <a:solidFill>
                  <a:schemeClr val="accent1"/>
                </a:solidFill>
                <a:latin typeface="Ember Modern Display Standard" panose="020B0503020204020204" pitchFamily="34" charset="0"/>
                <a:ea typeface="+mn-ea"/>
                <a:cs typeface="+mn-cs"/>
              </a:defRPr>
            </a:lvl1pPr>
            <a:lvl2pPr marL="914230" algn="l" defTabSz="1828461" rtl="0" eaLnBrk="1" latinLnBrk="0" hangingPunct="1">
              <a:defRPr sz="3530" kern="1200">
                <a:solidFill>
                  <a:schemeClr val="tx1"/>
                </a:solidFill>
                <a:latin typeface="+mn-lt"/>
                <a:ea typeface="+mn-ea"/>
                <a:cs typeface="+mn-cs"/>
              </a:defRPr>
            </a:lvl2pPr>
            <a:lvl3pPr marL="1828461" algn="l" defTabSz="1828461" rtl="0" eaLnBrk="1" latinLnBrk="0" hangingPunct="1">
              <a:defRPr sz="3530" kern="1200">
                <a:solidFill>
                  <a:schemeClr val="tx1"/>
                </a:solidFill>
                <a:latin typeface="+mn-lt"/>
                <a:ea typeface="+mn-ea"/>
                <a:cs typeface="+mn-cs"/>
              </a:defRPr>
            </a:lvl3pPr>
            <a:lvl4pPr marL="2742689" algn="l" defTabSz="1828461" rtl="0" eaLnBrk="1" latinLnBrk="0" hangingPunct="1">
              <a:defRPr sz="3530" kern="1200">
                <a:solidFill>
                  <a:schemeClr val="tx1"/>
                </a:solidFill>
                <a:latin typeface="+mn-lt"/>
                <a:ea typeface="+mn-ea"/>
                <a:cs typeface="+mn-cs"/>
              </a:defRPr>
            </a:lvl4pPr>
            <a:lvl5pPr marL="3656919" algn="l" defTabSz="1828461" rtl="0" eaLnBrk="1" latinLnBrk="0" hangingPunct="1">
              <a:defRPr sz="3530" kern="1200">
                <a:solidFill>
                  <a:schemeClr val="tx1"/>
                </a:solidFill>
                <a:latin typeface="+mn-lt"/>
                <a:ea typeface="+mn-ea"/>
                <a:cs typeface="+mn-cs"/>
              </a:defRPr>
            </a:lvl5pPr>
            <a:lvl6pPr marL="4571151" algn="l" defTabSz="1828461" rtl="0" eaLnBrk="1" latinLnBrk="0" hangingPunct="1">
              <a:defRPr sz="3530" kern="1200">
                <a:solidFill>
                  <a:schemeClr val="tx1"/>
                </a:solidFill>
                <a:latin typeface="+mn-lt"/>
                <a:ea typeface="+mn-ea"/>
                <a:cs typeface="+mn-cs"/>
              </a:defRPr>
            </a:lvl6pPr>
            <a:lvl7pPr marL="5485380" algn="l" defTabSz="1828461" rtl="0" eaLnBrk="1" latinLnBrk="0" hangingPunct="1">
              <a:defRPr sz="3530" kern="1200">
                <a:solidFill>
                  <a:schemeClr val="tx1"/>
                </a:solidFill>
                <a:latin typeface="+mn-lt"/>
                <a:ea typeface="+mn-ea"/>
                <a:cs typeface="+mn-cs"/>
              </a:defRPr>
            </a:lvl7pPr>
            <a:lvl8pPr marL="6399608" algn="l" defTabSz="1828461" rtl="0" eaLnBrk="1" latinLnBrk="0" hangingPunct="1">
              <a:defRPr sz="3530" kern="1200">
                <a:solidFill>
                  <a:schemeClr val="tx1"/>
                </a:solidFill>
                <a:latin typeface="+mn-lt"/>
                <a:ea typeface="+mn-ea"/>
                <a:cs typeface="+mn-cs"/>
              </a:defRPr>
            </a:lvl8pPr>
            <a:lvl9pPr marL="7313842" algn="l" defTabSz="1828461" rtl="0" eaLnBrk="1" latinLnBrk="0" hangingPunct="1">
              <a:defRPr sz="3530" kern="1200">
                <a:solidFill>
                  <a:schemeClr val="tx1"/>
                </a:solidFill>
                <a:latin typeface="+mn-lt"/>
                <a:ea typeface="+mn-ea"/>
                <a:cs typeface="+mn-cs"/>
              </a:defRPr>
            </a:lvl9pPr>
          </a:lstStyle>
          <a:p>
            <a:r>
              <a:rPr lang="en-US" sz="2000" b="1" spc="300" dirty="0">
                <a:latin typeface="Ember Modern Display" panose="020B0503020204020204" pitchFamily="34" charset="0"/>
              </a:rPr>
              <a:t>STYLE GUIDE</a:t>
            </a:r>
            <a:r>
              <a:rPr lang="en-US" sz="2000" spc="300" dirty="0">
                <a:latin typeface="Ember Modern Display" panose="020B0503020204020204" pitchFamily="34" charset="0"/>
              </a:rPr>
              <a:t> | </a:t>
            </a:r>
            <a:r>
              <a:rPr lang="en-US" sz="2000" b="1" spc="300" dirty="0">
                <a:latin typeface="Ember Modern Display" panose="020B0503020204020204" pitchFamily="34" charset="0"/>
              </a:rPr>
              <a:t>VISUAL BRANDING</a:t>
            </a:r>
          </a:p>
        </p:txBody>
      </p:sp>
      <p:grpSp>
        <p:nvGrpSpPr>
          <p:cNvPr id="3" name="Group 2">
            <a:extLst>
              <a:ext uri="{FF2B5EF4-FFF2-40B4-BE49-F238E27FC236}">
                <a16:creationId xmlns:a16="http://schemas.microsoft.com/office/drawing/2014/main" id="{902E1AC9-EA63-4199-0C5F-9F16BC535F67}"/>
              </a:ext>
            </a:extLst>
          </p:cNvPr>
          <p:cNvGrpSpPr/>
          <p:nvPr/>
        </p:nvGrpSpPr>
        <p:grpSpPr>
          <a:xfrm>
            <a:off x="12569817" y="5057234"/>
            <a:ext cx="1551209" cy="585835"/>
            <a:chOff x="12569817" y="4970149"/>
            <a:chExt cx="1551209" cy="585835"/>
          </a:xfrm>
        </p:grpSpPr>
        <p:sp>
          <p:nvSpPr>
            <p:cNvPr id="37" name="TextBox 36">
              <a:extLst>
                <a:ext uri="{FF2B5EF4-FFF2-40B4-BE49-F238E27FC236}">
                  <a16:creationId xmlns:a16="http://schemas.microsoft.com/office/drawing/2014/main" id="{D12E1A99-FCF2-D942-B1E3-C08E3145EFF6}"/>
                </a:ext>
              </a:extLst>
            </p:cNvPr>
            <p:cNvSpPr txBox="1"/>
            <p:nvPr/>
          </p:nvSpPr>
          <p:spPr>
            <a:xfrm>
              <a:off x="13506038" y="4970149"/>
              <a:ext cx="614988" cy="491066"/>
            </a:xfrm>
            <a:prstGeom prst="rect">
              <a:avLst/>
            </a:prstGeom>
            <a:noFill/>
          </p:spPr>
          <p:txBody>
            <a:bodyPr wrap="square" lIns="0" tIns="0" rIns="0" bIns="0" rtlCol="0">
              <a:noAutofit/>
            </a:bodyPr>
            <a:lstStyle/>
            <a:p>
              <a:pPr marL="0" marR="0" lvl="0" indent="0" algn="l" defTabSz="1828370" rtl="0" eaLnBrk="1" fontAlgn="auto" latinLnBrk="0" hangingPunct="1">
                <a:lnSpc>
                  <a:spcPts val="4800"/>
                </a:lnSpc>
                <a:spcBef>
                  <a:spcPts val="0"/>
                </a:spcBef>
                <a:spcAft>
                  <a:spcPts val="0"/>
                </a:spcAft>
                <a:buClrTx/>
                <a:buSzTx/>
                <a:buFontTx/>
                <a:buNone/>
                <a:tabLst/>
                <a:defRPr/>
              </a:pPr>
              <a:r>
                <a:rPr kumimoji="0" lang="en-US" sz="1600" b="1" i="0" u="none" strike="noStrike" kern="1200" cap="none" spc="200" normalizeH="0" baseline="0" noProof="0" dirty="0">
                  <a:ln>
                    <a:noFill/>
                  </a:ln>
                  <a:solidFill>
                    <a:schemeClr val="accent1"/>
                  </a:solidFill>
                  <a:effectLst/>
                  <a:uLnTx/>
                  <a:uFillTx/>
                  <a:latin typeface="Ember Modern Display Standard" panose="020B0503020204020204" pitchFamily="34" charset="0"/>
                  <a:ea typeface="+mn-ea"/>
                  <a:cs typeface="+mn-cs"/>
                </a:rPr>
                <a:t>(x1)</a:t>
              </a:r>
            </a:p>
          </p:txBody>
        </p:sp>
        <p:pic>
          <p:nvPicPr>
            <p:cNvPr id="2" name="Picture 1">
              <a:extLst>
                <a:ext uri="{FF2B5EF4-FFF2-40B4-BE49-F238E27FC236}">
                  <a16:creationId xmlns:a16="http://schemas.microsoft.com/office/drawing/2014/main" id="{70FDABE3-5810-F996-1E8B-DE73E12409D9}"/>
                </a:ext>
              </a:extLst>
            </p:cNvPr>
            <p:cNvPicPr>
              <a:picLocks noChangeAspect="1"/>
            </p:cNvPicPr>
            <p:nvPr/>
          </p:nvPicPr>
          <p:blipFill rotWithShape="1">
            <a:blip r:embed="rId3"/>
            <a:srcRect l="36502" t="18397" r="29109" b="39094"/>
            <a:stretch/>
          </p:blipFill>
          <p:spPr>
            <a:xfrm>
              <a:off x="12569817" y="5086592"/>
              <a:ext cx="603504" cy="469392"/>
            </a:xfrm>
            <a:prstGeom prst="rect">
              <a:avLst/>
            </a:prstGeom>
          </p:spPr>
        </p:pic>
      </p:grpSp>
      <p:grpSp>
        <p:nvGrpSpPr>
          <p:cNvPr id="8" name="Group 7">
            <a:extLst>
              <a:ext uri="{FF2B5EF4-FFF2-40B4-BE49-F238E27FC236}">
                <a16:creationId xmlns:a16="http://schemas.microsoft.com/office/drawing/2014/main" id="{3BED0745-EEDC-1886-F9D2-02C6EE953DB7}"/>
              </a:ext>
            </a:extLst>
          </p:cNvPr>
          <p:cNvGrpSpPr/>
          <p:nvPr/>
        </p:nvGrpSpPr>
        <p:grpSpPr>
          <a:xfrm>
            <a:off x="12569817" y="8983714"/>
            <a:ext cx="2787971" cy="594653"/>
            <a:chOff x="11126787" y="10591143"/>
            <a:chExt cx="2787971" cy="594653"/>
          </a:xfrm>
        </p:grpSpPr>
        <p:pic>
          <p:nvPicPr>
            <p:cNvPr id="13" name="Picture 12">
              <a:extLst>
                <a:ext uri="{FF2B5EF4-FFF2-40B4-BE49-F238E27FC236}">
                  <a16:creationId xmlns:a16="http://schemas.microsoft.com/office/drawing/2014/main" id="{B5D88EE8-5A43-7F89-D39A-E60EEE24405A}"/>
                </a:ext>
              </a:extLst>
            </p:cNvPr>
            <p:cNvPicPr>
              <a:picLocks noChangeAspect="1"/>
            </p:cNvPicPr>
            <p:nvPr/>
          </p:nvPicPr>
          <p:blipFill rotWithShape="1">
            <a:blip r:embed="rId3"/>
            <a:srcRect l="36502" t="18397" r="29109" b="39094"/>
            <a:stretch/>
          </p:blipFill>
          <p:spPr>
            <a:xfrm>
              <a:off x="11126787" y="10716404"/>
              <a:ext cx="603504" cy="469392"/>
            </a:xfrm>
            <a:prstGeom prst="rect">
              <a:avLst/>
            </a:prstGeom>
          </p:spPr>
        </p:pic>
        <p:pic>
          <p:nvPicPr>
            <p:cNvPr id="14" name="Picture 13">
              <a:extLst>
                <a:ext uri="{FF2B5EF4-FFF2-40B4-BE49-F238E27FC236}">
                  <a16:creationId xmlns:a16="http://schemas.microsoft.com/office/drawing/2014/main" id="{41EA3C2B-DAAD-53E1-1E69-42227C715C70}"/>
                </a:ext>
              </a:extLst>
            </p:cNvPr>
            <p:cNvPicPr>
              <a:picLocks noChangeAspect="1"/>
            </p:cNvPicPr>
            <p:nvPr/>
          </p:nvPicPr>
          <p:blipFill rotWithShape="1">
            <a:blip r:embed="rId3"/>
            <a:srcRect l="36502" t="18397" r="29109" b="39094"/>
            <a:stretch/>
          </p:blipFill>
          <p:spPr>
            <a:xfrm>
              <a:off x="11736381" y="10716404"/>
              <a:ext cx="603504" cy="469392"/>
            </a:xfrm>
            <a:prstGeom prst="rect">
              <a:avLst/>
            </a:prstGeom>
          </p:spPr>
        </p:pic>
        <p:pic>
          <p:nvPicPr>
            <p:cNvPr id="16" name="Picture 15">
              <a:extLst>
                <a:ext uri="{FF2B5EF4-FFF2-40B4-BE49-F238E27FC236}">
                  <a16:creationId xmlns:a16="http://schemas.microsoft.com/office/drawing/2014/main" id="{4A8116FD-4E9E-02EC-1691-AEFF88A7055B}"/>
                </a:ext>
              </a:extLst>
            </p:cNvPr>
            <p:cNvPicPr>
              <a:picLocks noChangeAspect="1"/>
            </p:cNvPicPr>
            <p:nvPr/>
          </p:nvPicPr>
          <p:blipFill rotWithShape="1">
            <a:blip r:embed="rId3"/>
            <a:srcRect l="36502" t="18397" r="29109" b="39094"/>
            <a:stretch/>
          </p:blipFill>
          <p:spPr>
            <a:xfrm>
              <a:off x="12345981" y="10716404"/>
              <a:ext cx="603504" cy="469392"/>
            </a:xfrm>
            <a:prstGeom prst="rect">
              <a:avLst/>
            </a:prstGeom>
          </p:spPr>
        </p:pic>
        <p:sp>
          <p:nvSpPr>
            <p:cNvPr id="22" name="TextBox 21">
              <a:extLst>
                <a:ext uri="{FF2B5EF4-FFF2-40B4-BE49-F238E27FC236}">
                  <a16:creationId xmlns:a16="http://schemas.microsoft.com/office/drawing/2014/main" id="{F6F0AE31-09A8-E640-8FE2-1F13F74FA697}"/>
                </a:ext>
              </a:extLst>
            </p:cNvPr>
            <p:cNvSpPr txBox="1"/>
            <p:nvPr/>
          </p:nvSpPr>
          <p:spPr>
            <a:xfrm>
              <a:off x="13299770" y="10591143"/>
              <a:ext cx="614988" cy="491066"/>
            </a:xfrm>
            <a:prstGeom prst="rect">
              <a:avLst/>
            </a:prstGeom>
            <a:noFill/>
          </p:spPr>
          <p:txBody>
            <a:bodyPr wrap="square" lIns="0" tIns="0" rIns="0" bIns="0" rtlCol="0">
              <a:noAutofit/>
            </a:bodyPr>
            <a:lstStyle/>
            <a:p>
              <a:pPr marL="0" marR="0" lvl="0" indent="0" algn="l" defTabSz="1828370" rtl="0" eaLnBrk="1" fontAlgn="auto" latinLnBrk="0" hangingPunct="1">
                <a:lnSpc>
                  <a:spcPts val="4800"/>
                </a:lnSpc>
                <a:spcBef>
                  <a:spcPts val="0"/>
                </a:spcBef>
                <a:spcAft>
                  <a:spcPts val="0"/>
                </a:spcAft>
                <a:buClrTx/>
                <a:buSzTx/>
                <a:buFontTx/>
                <a:buNone/>
                <a:tabLst/>
                <a:defRPr/>
              </a:pPr>
              <a:r>
                <a:rPr kumimoji="0" lang="en-US" sz="1600" b="1" i="0" u="none" strike="noStrike" kern="1200" cap="none" spc="200" normalizeH="0" baseline="0" noProof="0" dirty="0">
                  <a:ln>
                    <a:noFill/>
                  </a:ln>
                  <a:solidFill>
                    <a:schemeClr val="accent1"/>
                  </a:solidFill>
                  <a:effectLst/>
                  <a:uLnTx/>
                  <a:uFillTx/>
                  <a:latin typeface="Ember Modern Display Standard" panose="020B0503020204020204" pitchFamily="34" charset="0"/>
                  <a:ea typeface="+mn-ea"/>
                  <a:cs typeface="+mn-cs"/>
                </a:rPr>
                <a:t>(x3)</a:t>
              </a:r>
            </a:p>
          </p:txBody>
        </p:sp>
      </p:grpSp>
    </p:spTree>
    <p:extLst>
      <p:ext uri="{BB962C8B-B14F-4D97-AF65-F5344CB8AC3E}">
        <p14:creationId xmlns:p14="http://schemas.microsoft.com/office/powerpoint/2010/main" val="8373048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806F4DB-FE51-E267-B5F1-EDE2E27770D9}"/>
              </a:ext>
            </a:extLst>
          </p:cNvPr>
          <p:cNvSpPr>
            <a:spLocks noGrp="1"/>
          </p:cNvSpPr>
          <p:nvPr>
            <p:ph type="pic" sz="quarter" idx="26"/>
          </p:nvPr>
        </p:nvSpPr>
        <p:spPr/>
        <p:txBody>
          <a:bodyPr/>
          <a:lstStyle/>
          <a:p>
            <a:endParaRPr lang="en-US"/>
          </a:p>
        </p:txBody>
      </p:sp>
      <p:sp>
        <p:nvSpPr>
          <p:cNvPr id="9" name="Picture Placeholder 8">
            <a:extLst>
              <a:ext uri="{FF2B5EF4-FFF2-40B4-BE49-F238E27FC236}">
                <a16:creationId xmlns:a16="http://schemas.microsoft.com/office/drawing/2014/main" id="{97341EE4-2389-08B4-5AD6-C5C81A877F2F}"/>
              </a:ext>
            </a:extLst>
          </p:cNvPr>
          <p:cNvSpPr>
            <a:spLocks noGrp="1"/>
          </p:cNvSpPr>
          <p:nvPr>
            <p:ph type="pic" sz="quarter" idx="27"/>
          </p:nvPr>
        </p:nvSpPr>
        <p:spPr/>
        <p:txBody>
          <a:bodyPr/>
          <a:lstStyle/>
          <a:p>
            <a:endParaRPr lang="en-US"/>
          </a:p>
        </p:txBody>
      </p:sp>
      <p:sp>
        <p:nvSpPr>
          <p:cNvPr id="10" name="Picture Placeholder 9">
            <a:extLst>
              <a:ext uri="{FF2B5EF4-FFF2-40B4-BE49-F238E27FC236}">
                <a16:creationId xmlns:a16="http://schemas.microsoft.com/office/drawing/2014/main" id="{C44D120D-069F-9F77-6AF2-6224B0B12145}"/>
              </a:ext>
            </a:extLst>
          </p:cNvPr>
          <p:cNvSpPr>
            <a:spLocks noGrp="1"/>
          </p:cNvSpPr>
          <p:nvPr>
            <p:ph type="pic" sz="quarter" idx="28"/>
          </p:nvPr>
        </p:nvSpPr>
        <p:spPr/>
        <p:txBody>
          <a:bodyPr/>
          <a:lstStyle/>
          <a:p>
            <a:endParaRPr lang="en-US"/>
          </a:p>
        </p:txBody>
      </p:sp>
      <p:sp>
        <p:nvSpPr>
          <p:cNvPr id="3" name="Text Placeholder 2">
            <a:extLst>
              <a:ext uri="{FF2B5EF4-FFF2-40B4-BE49-F238E27FC236}">
                <a16:creationId xmlns:a16="http://schemas.microsoft.com/office/drawing/2014/main" id="{03B77275-F8AE-09F3-FA6C-ACCAC8B3B2DD}"/>
              </a:ext>
            </a:extLst>
          </p:cNvPr>
          <p:cNvSpPr>
            <a:spLocks noGrp="1"/>
          </p:cNvSpPr>
          <p:nvPr>
            <p:ph type="body" sz="quarter" idx="4294967295"/>
          </p:nvPr>
        </p:nvSpPr>
        <p:spPr>
          <a:xfrm>
            <a:off x="1006355" y="2110376"/>
            <a:ext cx="10279954" cy="10665139"/>
          </a:xfrm>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4" name="Footer Placeholder 3">
            <a:extLst>
              <a:ext uri="{FF2B5EF4-FFF2-40B4-BE49-F238E27FC236}">
                <a16:creationId xmlns:a16="http://schemas.microsoft.com/office/drawing/2014/main" id="{D170B5B5-7B0D-84D5-61D7-CDAC3968A38F}"/>
              </a:ext>
            </a:extLst>
          </p:cNvPr>
          <p:cNvSpPr>
            <a:spLocks noGrp="1"/>
          </p:cNvSpPr>
          <p:nvPr>
            <p:ph type="ftr" sz="quarter" idx="29"/>
          </p:nvPr>
        </p:nvSpPr>
        <p:spPr/>
        <p:txBody>
          <a:bodyPr/>
          <a:lstStyle/>
          <a:p>
            <a:r>
              <a:rPr lang="en-US"/>
              <a:t>CAMPAIGN OR PROGRAM NAME</a:t>
            </a:r>
            <a:endParaRPr lang="en-US" dirty="0"/>
          </a:p>
        </p:txBody>
      </p:sp>
    </p:spTree>
    <p:extLst>
      <p:ext uri="{BB962C8B-B14F-4D97-AF65-F5344CB8AC3E}">
        <p14:creationId xmlns:p14="http://schemas.microsoft.com/office/powerpoint/2010/main" val="4254585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C5354-F915-CFD2-0223-2974F9697F15}"/>
            </a:ext>
          </a:extLst>
        </p:cNvPr>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100106-F603-492E-30E6-B3FBFAD376D9}"/>
              </a:ext>
            </a:extLst>
          </p:cNvPr>
          <p:cNvSpPr>
            <a:spLocks noGrp="1"/>
          </p:cNvSpPr>
          <p:nvPr>
            <p:ph type="pic" sz="quarter" idx="26"/>
          </p:nvPr>
        </p:nvSpPr>
        <p:spPr/>
        <p:txBody>
          <a:bodyPr/>
          <a:lstStyle/>
          <a:p>
            <a:endParaRPr lang="en-US"/>
          </a:p>
        </p:txBody>
      </p:sp>
      <p:sp>
        <p:nvSpPr>
          <p:cNvPr id="9" name="Picture Placeholder 8">
            <a:extLst>
              <a:ext uri="{FF2B5EF4-FFF2-40B4-BE49-F238E27FC236}">
                <a16:creationId xmlns:a16="http://schemas.microsoft.com/office/drawing/2014/main" id="{422E5BD4-1BAA-6634-4750-664CA8FE47E8}"/>
              </a:ext>
            </a:extLst>
          </p:cNvPr>
          <p:cNvSpPr>
            <a:spLocks noGrp="1"/>
          </p:cNvSpPr>
          <p:nvPr>
            <p:ph type="pic" sz="quarter" idx="27"/>
          </p:nvPr>
        </p:nvSpPr>
        <p:spPr/>
        <p:txBody>
          <a:bodyPr/>
          <a:lstStyle/>
          <a:p>
            <a:endParaRPr lang="en-US"/>
          </a:p>
        </p:txBody>
      </p:sp>
      <p:sp>
        <p:nvSpPr>
          <p:cNvPr id="10" name="Picture Placeholder 9">
            <a:extLst>
              <a:ext uri="{FF2B5EF4-FFF2-40B4-BE49-F238E27FC236}">
                <a16:creationId xmlns:a16="http://schemas.microsoft.com/office/drawing/2014/main" id="{76158012-67AE-36F1-CBA2-85D52F73888F}"/>
              </a:ext>
            </a:extLst>
          </p:cNvPr>
          <p:cNvSpPr>
            <a:spLocks noGrp="1"/>
          </p:cNvSpPr>
          <p:nvPr>
            <p:ph type="pic" sz="quarter" idx="28"/>
          </p:nvPr>
        </p:nvSpPr>
        <p:spPr/>
        <p:txBody>
          <a:bodyPr/>
          <a:lstStyle/>
          <a:p>
            <a:endParaRPr lang="en-US"/>
          </a:p>
        </p:txBody>
      </p:sp>
      <p:sp>
        <p:nvSpPr>
          <p:cNvPr id="3" name="Text Placeholder 2">
            <a:extLst>
              <a:ext uri="{FF2B5EF4-FFF2-40B4-BE49-F238E27FC236}">
                <a16:creationId xmlns:a16="http://schemas.microsoft.com/office/drawing/2014/main" id="{80E7120F-225F-2FA7-4320-238AAAEFA363}"/>
              </a:ext>
            </a:extLst>
          </p:cNvPr>
          <p:cNvSpPr>
            <a:spLocks noGrp="1"/>
          </p:cNvSpPr>
          <p:nvPr>
            <p:ph type="body" sz="quarter" idx="4294967295"/>
          </p:nvPr>
        </p:nvSpPr>
        <p:spPr>
          <a:xfrm>
            <a:off x="1006355" y="2110376"/>
            <a:ext cx="10279954" cy="10665139"/>
          </a:xfrm>
        </p:spPr>
        <p:txBody>
          <a:bodyPr/>
          <a:lstStyle/>
          <a:p>
            <a:r>
              <a:rPr lang="en-US" dirty="0">
                <a:solidFill>
                  <a:schemeClr val="accent1"/>
                </a:solidFill>
              </a:rPr>
              <a:t>The headline is over six words, but there’s no body copy.</a:t>
            </a:r>
          </a:p>
        </p:txBody>
      </p:sp>
      <p:sp>
        <p:nvSpPr>
          <p:cNvPr id="4" name="Footer Placeholder 3">
            <a:extLst>
              <a:ext uri="{FF2B5EF4-FFF2-40B4-BE49-F238E27FC236}">
                <a16:creationId xmlns:a16="http://schemas.microsoft.com/office/drawing/2014/main" id="{FA52D699-227B-6668-55D4-E3320CE023D9}"/>
              </a:ext>
            </a:extLst>
          </p:cNvPr>
          <p:cNvSpPr>
            <a:spLocks noGrp="1"/>
          </p:cNvSpPr>
          <p:nvPr>
            <p:ph type="ftr" sz="quarter" idx="29"/>
          </p:nvPr>
        </p:nvSpPr>
        <p:spPr/>
        <p:txBody>
          <a:bodyPr/>
          <a:lstStyle/>
          <a:p>
            <a:r>
              <a:rPr lang="en-US"/>
              <a:t>CAMPAIGN OR PROGRAM NAME</a:t>
            </a:r>
            <a:endParaRPr lang="en-US" dirty="0"/>
          </a:p>
        </p:txBody>
      </p:sp>
      <p:pic>
        <p:nvPicPr>
          <p:cNvPr id="2" name="object 6">
            <a:extLst>
              <a:ext uri="{FF2B5EF4-FFF2-40B4-BE49-F238E27FC236}">
                <a16:creationId xmlns:a16="http://schemas.microsoft.com/office/drawing/2014/main" id="{56F2749C-B7D6-0D4F-52B2-3C6C35C215C1}"/>
              </a:ext>
            </a:extLst>
          </p:cNvPr>
          <p:cNvPicPr/>
          <p:nvPr/>
        </p:nvPicPr>
        <p:blipFill>
          <a:blip r:embed="rId2" cstate="print"/>
          <a:stretch>
            <a:fillRect/>
          </a:stretch>
        </p:blipFill>
        <p:spPr>
          <a:xfrm>
            <a:off x="1023920" y="11778879"/>
            <a:ext cx="2757447" cy="921119"/>
          </a:xfrm>
          <a:prstGeom prst="rect">
            <a:avLst/>
          </a:prstGeom>
        </p:spPr>
      </p:pic>
    </p:spTree>
    <p:extLst>
      <p:ext uri="{BB962C8B-B14F-4D97-AF65-F5344CB8AC3E}">
        <p14:creationId xmlns:p14="http://schemas.microsoft.com/office/powerpoint/2010/main" val="2577791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13E03-5B52-F5D9-EADE-7501BDD810C4}"/>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EA3E25-6D29-FFC2-0377-7030BAE696CD}"/>
              </a:ext>
            </a:extLst>
          </p:cNvPr>
          <p:cNvSpPr>
            <a:spLocks noGrp="1"/>
          </p:cNvSpPr>
          <p:nvPr>
            <p:ph type="pic" sz="quarter" idx="26"/>
          </p:nvPr>
        </p:nvSpPr>
        <p:spPr/>
        <p:txBody>
          <a:bodyPr/>
          <a:lstStyle/>
          <a:p>
            <a:endParaRPr lang="en-US"/>
          </a:p>
        </p:txBody>
      </p:sp>
      <p:sp>
        <p:nvSpPr>
          <p:cNvPr id="3" name="Text Placeholder 2">
            <a:extLst>
              <a:ext uri="{FF2B5EF4-FFF2-40B4-BE49-F238E27FC236}">
                <a16:creationId xmlns:a16="http://schemas.microsoft.com/office/drawing/2014/main" id="{ABF3DDAF-74AA-B56C-8924-983C82CCE270}"/>
              </a:ext>
            </a:extLst>
          </p:cNvPr>
          <p:cNvSpPr>
            <a:spLocks noGrp="1"/>
          </p:cNvSpPr>
          <p:nvPr>
            <p:ph type="body" sz="quarter" idx="4294967295"/>
          </p:nvPr>
        </p:nvSpPr>
        <p:spPr>
          <a:xfrm>
            <a:off x="1006355" y="2110376"/>
            <a:ext cx="10279954" cy="10665139"/>
          </a:xfrm>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4" name="Footer Placeholder 3">
            <a:extLst>
              <a:ext uri="{FF2B5EF4-FFF2-40B4-BE49-F238E27FC236}">
                <a16:creationId xmlns:a16="http://schemas.microsoft.com/office/drawing/2014/main" id="{83C878D5-8C6B-DADA-78C3-E06E11AD08F8}"/>
              </a:ext>
            </a:extLst>
          </p:cNvPr>
          <p:cNvSpPr>
            <a:spLocks noGrp="1"/>
          </p:cNvSpPr>
          <p:nvPr>
            <p:ph type="ftr" sz="quarter" idx="27"/>
          </p:nvPr>
        </p:nvSpPr>
        <p:spPr/>
        <p:txBody>
          <a:bodyPr/>
          <a:lstStyle/>
          <a:p>
            <a:r>
              <a:rPr lang="en-US"/>
              <a:t>CAMPAIGN OR PROGRAM NAME</a:t>
            </a:r>
            <a:endParaRPr lang="en-US" dirty="0"/>
          </a:p>
        </p:txBody>
      </p:sp>
      <p:sp>
        <p:nvSpPr>
          <p:cNvPr id="5" name="Picture Placeholder 4">
            <a:extLst>
              <a:ext uri="{FF2B5EF4-FFF2-40B4-BE49-F238E27FC236}">
                <a16:creationId xmlns:a16="http://schemas.microsoft.com/office/drawing/2014/main" id="{6B24ACAE-0367-287E-C338-02187E511EED}"/>
              </a:ext>
            </a:extLst>
          </p:cNvPr>
          <p:cNvSpPr>
            <a:spLocks noGrp="1"/>
          </p:cNvSpPr>
          <p:nvPr>
            <p:ph type="pic" sz="quarter" idx="28"/>
          </p:nvPr>
        </p:nvSpPr>
        <p:spPr/>
        <p:txBody>
          <a:bodyPr/>
          <a:lstStyle/>
          <a:p>
            <a:endParaRPr lang="en-US"/>
          </a:p>
        </p:txBody>
      </p:sp>
      <p:sp>
        <p:nvSpPr>
          <p:cNvPr id="6" name="Picture Placeholder 5">
            <a:extLst>
              <a:ext uri="{FF2B5EF4-FFF2-40B4-BE49-F238E27FC236}">
                <a16:creationId xmlns:a16="http://schemas.microsoft.com/office/drawing/2014/main" id="{ADA38A1A-AC82-E80D-E43A-E9414B059ECB}"/>
              </a:ext>
            </a:extLst>
          </p:cNvPr>
          <p:cNvSpPr>
            <a:spLocks noGrp="1"/>
          </p:cNvSpPr>
          <p:nvPr>
            <p:ph type="pic" sz="quarter" idx="29"/>
          </p:nvPr>
        </p:nvSpPr>
        <p:spPr/>
        <p:txBody>
          <a:bodyPr/>
          <a:lstStyle/>
          <a:p>
            <a:endParaRPr lang="en-US"/>
          </a:p>
        </p:txBody>
      </p:sp>
    </p:spTree>
    <p:extLst>
      <p:ext uri="{BB962C8B-B14F-4D97-AF65-F5344CB8AC3E}">
        <p14:creationId xmlns:p14="http://schemas.microsoft.com/office/powerpoint/2010/main" val="3451581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D28FE5B-C996-1A3A-9FAF-3EC63F7DBCF7}"/>
              </a:ext>
            </a:extLst>
          </p:cNvPr>
          <p:cNvSpPr>
            <a:spLocks noGrp="1"/>
          </p:cNvSpPr>
          <p:nvPr>
            <p:ph type="pic" sz="quarter" idx="26"/>
          </p:nvPr>
        </p:nvSpPr>
        <p:spPr/>
        <p:txBody>
          <a:bodyPr/>
          <a:lstStyle/>
          <a:p>
            <a:endParaRPr lang="en-US"/>
          </a:p>
        </p:txBody>
      </p:sp>
      <p:sp>
        <p:nvSpPr>
          <p:cNvPr id="3" name="Picture Placeholder 2">
            <a:extLst>
              <a:ext uri="{FF2B5EF4-FFF2-40B4-BE49-F238E27FC236}">
                <a16:creationId xmlns:a16="http://schemas.microsoft.com/office/drawing/2014/main" id="{6CE7BB23-AB3A-AFCE-1A44-CDE51D10CE76}"/>
              </a:ext>
            </a:extLst>
          </p:cNvPr>
          <p:cNvSpPr>
            <a:spLocks noGrp="1"/>
          </p:cNvSpPr>
          <p:nvPr>
            <p:ph type="pic" sz="quarter" idx="27"/>
          </p:nvPr>
        </p:nvSpPr>
        <p:spPr/>
        <p:txBody>
          <a:bodyPr/>
          <a:lstStyle/>
          <a:p>
            <a:endParaRPr lang="en-US"/>
          </a:p>
        </p:txBody>
      </p:sp>
      <p:sp>
        <p:nvSpPr>
          <p:cNvPr id="4" name="Picture Placeholder 3">
            <a:extLst>
              <a:ext uri="{FF2B5EF4-FFF2-40B4-BE49-F238E27FC236}">
                <a16:creationId xmlns:a16="http://schemas.microsoft.com/office/drawing/2014/main" id="{660C48E3-AB06-CDD0-F04A-C52AF60F96F2}"/>
              </a:ext>
            </a:extLst>
          </p:cNvPr>
          <p:cNvSpPr>
            <a:spLocks noGrp="1"/>
          </p:cNvSpPr>
          <p:nvPr>
            <p:ph type="pic" sz="quarter" idx="28"/>
          </p:nvPr>
        </p:nvSpPr>
        <p:spPr/>
        <p:txBody>
          <a:bodyPr/>
          <a:lstStyle/>
          <a:p>
            <a:endParaRPr lang="en-US"/>
          </a:p>
        </p:txBody>
      </p:sp>
      <p:sp>
        <p:nvSpPr>
          <p:cNvPr id="5" name="Picture Placeholder 4">
            <a:extLst>
              <a:ext uri="{FF2B5EF4-FFF2-40B4-BE49-F238E27FC236}">
                <a16:creationId xmlns:a16="http://schemas.microsoft.com/office/drawing/2014/main" id="{023E323E-D919-4884-CBA3-8A9152B2DADA}"/>
              </a:ext>
            </a:extLst>
          </p:cNvPr>
          <p:cNvSpPr>
            <a:spLocks noGrp="1"/>
          </p:cNvSpPr>
          <p:nvPr>
            <p:ph type="pic" sz="quarter" idx="29"/>
          </p:nvPr>
        </p:nvSpPr>
        <p:spPr/>
        <p:txBody>
          <a:bodyPr/>
          <a:lstStyle/>
          <a:p>
            <a:endParaRPr lang="en-US"/>
          </a:p>
        </p:txBody>
      </p:sp>
      <p:sp>
        <p:nvSpPr>
          <p:cNvPr id="6" name="Text Placeholder 5">
            <a:extLst>
              <a:ext uri="{FF2B5EF4-FFF2-40B4-BE49-F238E27FC236}">
                <a16:creationId xmlns:a16="http://schemas.microsoft.com/office/drawing/2014/main" id="{2DA56C32-B62E-3171-142C-CA7F19023B20}"/>
              </a:ext>
            </a:extLst>
          </p:cNvPr>
          <p:cNvSpPr>
            <a:spLocks noGrp="1"/>
          </p:cNvSpPr>
          <p:nvPr>
            <p:ph type="body" sz="quarter" idx="4294967295"/>
          </p:nvPr>
        </p:nvSpPr>
        <p:spPr>
          <a:xfrm>
            <a:off x="1006355" y="2110376"/>
            <a:ext cx="10279954" cy="10665139"/>
          </a:xfrm>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7" name="Footer Placeholder 6">
            <a:extLst>
              <a:ext uri="{FF2B5EF4-FFF2-40B4-BE49-F238E27FC236}">
                <a16:creationId xmlns:a16="http://schemas.microsoft.com/office/drawing/2014/main" id="{B41998E8-796F-EE00-F75D-AF744339B304}"/>
              </a:ext>
            </a:extLst>
          </p:cNvPr>
          <p:cNvSpPr>
            <a:spLocks noGrp="1"/>
          </p:cNvSpPr>
          <p:nvPr>
            <p:ph type="ftr" sz="quarter" idx="30"/>
          </p:nvPr>
        </p:nvSpPr>
        <p:spPr/>
        <p:txBody>
          <a:bodyPr/>
          <a:lstStyle/>
          <a:p>
            <a:r>
              <a:rPr lang="en-US"/>
              <a:t>CAMPAIGN OR PROGRAM NAME</a:t>
            </a:r>
            <a:endParaRPr lang="en-US" dirty="0"/>
          </a:p>
        </p:txBody>
      </p:sp>
    </p:spTree>
    <p:extLst>
      <p:ext uri="{BB962C8B-B14F-4D97-AF65-F5344CB8AC3E}">
        <p14:creationId xmlns:p14="http://schemas.microsoft.com/office/powerpoint/2010/main" val="2659244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1121FDB-124B-1FF6-82FA-3F62F7567973}"/>
              </a:ext>
            </a:extLst>
          </p:cNvPr>
          <p:cNvSpPr>
            <a:spLocks noGrp="1"/>
          </p:cNvSpPr>
          <p:nvPr>
            <p:ph type="pic" sz="quarter" idx="26"/>
          </p:nvPr>
        </p:nvSpPr>
        <p:spPr/>
        <p:txBody>
          <a:bodyPr/>
          <a:lstStyle/>
          <a:p>
            <a:endParaRPr lang="en-US"/>
          </a:p>
        </p:txBody>
      </p:sp>
      <p:sp>
        <p:nvSpPr>
          <p:cNvPr id="3" name="Text Placeholder 2">
            <a:extLst>
              <a:ext uri="{FF2B5EF4-FFF2-40B4-BE49-F238E27FC236}">
                <a16:creationId xmlns:a16="http://schemas.microsoft.com/office/drawing/2014/main" id="{F90C6FE1-D32F-49C1-26C7-50B27E3239F6}"/>
              </a:ext>
            </a:extLst>
          </p:cNvPr>
          <p:cNvSpPr>
            <a:spLocks noGrp="1"/>
          </p:cNvSpPr>
          <p:nvPr>
            <p:ph type="body" sz="quarter" idx="4294967295"/>
          </p:nvPr>
        </p:nvSpPr>
        <p:spPr>
          <a:xfrm>
            <a:off x="7032801" y="2110376"/>
            <a:ext cx="10279954" cy="10600435"/>
          </a:xfrm>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4" name="Picture Placeholder 3">
            <a:extLst>
              <a:ext uri="{FF2B5EF4-FFF2-40B4-BE49-F238E27FC236}">
                <a16:creationId xmlns:a16="http://schemas.microsoft.com/office/drawing/2014/main" id="{48DB877C-62E9-C71D-A2E7-947E7FC83DB1}"/>
              </a:ext>
            </a:extLst>
          </p:cNvPr>
          <p:cNvSpPr>
            <a:spLocks noGrp="1"/>
          </p:cNvSpPr>
          <p:nvPr>
            <p:ph type="pic" sz="quarter" idx="27"/>
          </p:nvPr>
        </p:nvSpPr>
        <p:spPr/>
        <p:txBody>
          <a:bodyPr/>
          <a:lstStyle/>
          <a:p>
            <a:endParaRPr lang="en-US"/>
          </a:p>
        </p:txBody>
      </p:sp>
      <p:sp>
        <p:nvSpPr>
          <p:cNvPr id="5" name="Picture Placeholder 4">
            <a:extLst>
              <a:ext uri="{FF2B5EF4-FFF2-40B4-BE49-F238E27FC236}">
                <a16:creationId xmlns:a16="http://schemas.microsoft.com/office/drawing/2014/main" id="{B73201DA-F42D-47A4-3919-318FBAE56839}"/>
              </a:ext>
            </a:extLst>
          </p:cNvPr>
          <p:cNvSpPr>
            <a:spLocks noGrp="1"/>
          </p:cNvSpPr>
          <p:nvPr>
            <p:ph type="pic" sz="quarter" idx="28"/>
          </p:nvPr>
        </p:nvSpPr>
        <p:spPr/>
        <p:txBody>
          <a:bodyPr/>
          <a:lstStyle/>
          <a:p>
            <a:endParaRPr lang="en-US"/>
          </a:p>
        </p:txBody>
      </p:sp>
      <p:sp>
        <p:nvSpPr>
          <p:cNvPr id="6" name="Picture Placeholder 5">
            <a:extLst>
              <a:ext uri="{FF2B5EF4-FFF2-40B4-BE49-F238E27FC236}">
                <a16:creationId xmlns:a16="http://schemas.microsoft.com/office/drawing/2014/main" id="{C895C03A-6172-2D0C-E20C-A88193D6C57A}"/>
              </a:ext>
            </a:extLst>
          </p:cNvPr>
          <p:cNvSpPr>
            <a:spLocks noGrp="1"/>
          </p:cNvSpPr>
          <p:nvPr>
            <p:ph type="pic" sz="quarter" idx="29"/>
          </p:nvPr>
        </p:nvSpPr>
        <p:spPr/>
        <p:txBody>
          <a:bodyPr/>
          <a:lstStyle/>
          <a:p>
            <a:endParaRPr lang="en-US"/>
          </a:p>
        </p:txBody>
      </p:sp>
      <p:sp>
        <p:nvSpPr>
          <p:cNvPr id="7" name="Footer Placeholder 6">
            <a:extLst>
              <a:ext uri="{FF2B5EF4-FFF2-40B4-BE49-F238E27FC236}">
                <a16:creationId xmlns:a16="http://schemas.microsoft.com/office/drawing/2014/main" id="{13F8C33E-0831-7DE2-6A6E-8E7173E4B308}"/>
              </a:ext>
            </a:extLst>
          </p:cNvPr>
          <p:cNvSpPr>
            <a:spLocks noGrp="1"/>
          </p:cNvSpPr>
          <p:nvPr>
            <p:ph type="ftr" sz="quarter" idx="30"/>
          </p:nvPr>
        </p:nvSpPr>
        <p:spPr/>
        <p:txBody>
          <a:bodyPr/>
          <a:lstStyle/>
          <a:p>
            <a:r>
              <a:rPr lang="en-US"/>
              <a:t>CAMPAIGN OR PROGRAM NAME</a:t>
            </a:r>
            <a:endParaRPr lang="en-US" dirty="0"/>
          </a:p>
        </p:txBody>
      </p:sp>
    </p:spTree>
    <p:extLst>
      <p:ext uri="{BB962C8B-B14F-4D97-AF65-F5344CB8AC3E}">
        <p14:creationId xmlns:p14="http://schemas.microsoft.com/office/powerpoint/2010/main" val="1728572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B62D-F616-96F8-943E-E79141FE7348}"/>
            </a:ext>
          </a:extLst>
        </p:cNvPr>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FF7A51B-9CDA-A2DD-912A-ACC04DC8275B}"/>
              </a:ext>
            </a:extLst>
          </p:cNvPr>
          <p:cNvSpPr>
            <a:spLocks noGrp="1"/>
          </p:cNvSpPr>
          <p:nvPr>
            <p:ph type="pic" sz="quarter" idx="26"/>
          </p:nvPr>
        </p:nvSpPr>
        <p:spPr/>
        <p:txBody>
          <a:bodyPr/>
          <a:lstStyle/>
          <a:p>
            <a:endParaRPr lang="en-US"/>
          </a:p>
        </p:txBody>
      </p:sp>
      <p:sp>
        <p:nvSpPr>
          <p:cNvPr id="13" name="Picture Placeholder 12">
            <a:extLst>
              <a:ext uri="{FF2B5EF4-FFF2-40B4-BE49-F238E27FC236}">
                <a16:creationId xmlns:a16="http://schemas.microsoft.com/office/drawing/2014/main" id="{C098E250-F4CD-FD12-E800-3FDF39CB0A5C}"/>
              </a:ext>
            </a:extLst>
          </p:cNvPr>
          <p:cNvSpPr>
            <a:spLocks noGrp="1"/>
          </p:cNvSpPr>
          <p:nvPr>
            <p:ph type="pic" sz="quarter" idx="27"/>
          </p:nvPr>
        </p:nvSpPr>
        <p:spPr/>
        <p:txBody>
          <a:bodyPr/>
          <a:lstStyle/>
          <a:p>
            <a:endParaRPr lang="en-US"/>
          </a:p>
        </p:txBody>
      </p:sp>
      <p:sp>
        <p:nvSpPr>
          <p:cNvPr id="14" name="Picture Placeholder 13">
            <a:extLst>
              <a:ext uri="{FF2B5EF4-FFF2-40B4-BE49-F238E27FC236}">
                <a16:creationId xmlns:a16="http://schemas.microsoft.com/office/drawing/2014/main" id="{E1FD8C41-2969-988B-F0C0-7DAD51411241}"/>
              </a:ext>
            </a:extLst>
          </p:cNvPr>
          <p:cNvSpPr>
            <a:spLocks noGrp="1"/>
          </p:cNvSpPr>
          <p:nvPr>
            <p:ph type="pic" sz="quarter" idx="28"/>
          </p:nvPr>
        </p:nvSpPr>
        <p:spPr/>
        <p:txBody>
          <a:bodyPr/>
          <a:lstStyle/>
          <a:p>
            <a:endParaRPr lang="en-US"/>
          </a:p>
        </p:txBody>
      </p:sp>
      <p:sp>
        <p:nvSpPr>
          <p:cNvPr id="15" name="Picture Placeholder 14">
            <a:extLst>
              <a:ext uri="{FF2B5EF4-FFF2-40B4-BE49-F238E27FC236}">
                <a16:creationId xmlns:a16="http://schemas.microsoft.com/office/drawing/2014/main" id="{57581838-CDFD-DCDD-1179-05ED8D9458BA}"/>
              </a:ext>
            </a:extLst>
          </p:cNvPr>
          <p:cNvSpPr>
            <a:spLocks noGrp="1"/>
          </p:cNvSpPr>
          <p:nvPr>
            <p:ph type="pic" sz="quarter" idx="29"/>
          </p:nvPr>
        </p:nvSpPr>
        <p:spPr/>
        <p:txBody>
          <a:bodyPr/>
          <a:lstStyle/>
          <a:p>
            <a:endParaRPr lang="en-US"/>
          </a:p>
        </p:txBody>
      </p:sp>
      <p:sp>
        <p:nvSpPr>
          <p:cNvPr id="7" name="Footer Placeholder 6">
            <a:extLst>
              <a:ext uri="{FF2B5EF4-FFF2-40B4-BE49-F238E27FC236}">
                <a16:creationId xmlns:a16="http://schemas.microsoft.com/office/drawing/2014/main" id="{0791CB94-9150-0936-7D5F-E0BFEDC036B5}"/>
              </a:ext>
            </a:extLst>
          </p:cNvPr>
          <p:cNvSpPr>
            <a:spLocks noGrp="1"/>
          </p:cNvSpPr>
          <p:nvPr>
            <p:ph type="ftr" sz="quarter" idx="30"/>
          </p:nvPr>
        </p:nvSpPr>
        <p:spPr/>
        <p:txBody>
          <a:bodyPr/>
          <a:lstStyle/>
          <a:p>
            <a:r>
              <a:rPr lang="en-US"/>
              <a:t>CAMPAIGN OR PROGRAM NAME</a:t>
            </a:r>
            <a:endParaRPr lang="en-US" dirty="0"/>
          </a:p>
        </p:txBody>
      </p:sp>
      <p:sp>
        <p:nvSpPr>
          <p:cNvPr id="3" name="Text Placeholder 2">
            <a:extLst>
              <a:ext uri="{FF2B5EF4-FFF2-40B4-BE49-F238E27FC236}">
                <a16:creationId xmlns:a16="http://schemas.microsoft.com/office/drawing/2014/main" id="{7F483A23-1132-601D-EAD1-B2BCD28CB488}"/>
              </a:ext>
            </a:extLst>
          </p:cNvPr>
          <p:cNvSpPr>
            <a:spLocks noGrp="1"/>
          </p:cNvSpPr>
          <p:nvPr>
            <p:ph type="body" sz="quarter" idx="31"/>
          </p:nvPr>
        </p:nvSpPr>
        <p:spPr/>
        <p:txBody>
          <a:bodyPr/>
          <a:lstStyle/>
          <a:p>
            <a:r>
              <a:rPr lang="en-US" dirty="0"/>
              <a:t>This is a headline — </a:t>
            </a:r>
            <a:r>
              <a:rPr lang="en-US" dirty="0">
                <a:solidFill>
                  <a:schemeClr val="tx1"/>
                </a:solidFill>
              </a:rPr>
              <a:t>six words </a:t>
            </a:r>
            <a:r>
              <a:rPr lang="en-US" dirty="0"/>
              <a:t>maximum. </a:t>
            </a:r>
          </a:p>
          <a:p>
            <a:pPr marL="685800" lvl="2" indent="-685800">
              <a:buFont typeface="Arial" panose="020B0604020202020204" pitchFamily="34" charset="0"/>
              <a:buChar char="•"/>
            </a:pPr>
            <a:r>
              <a:rPr lang="en-US" dirty="0"/>
              <a:t>Company News templates should keep body text concise.</a:t>
            </a:r>
          </a:p>
          <a:p>
            <a:pPr marL="685800" lvl="2" indent="-685800">
              <a:buFont typeface="Arial" panose="020B0604020202020204" pitchFamily="34" charset="0"/>
              <a:buChar char="•"/>
            </a:pPr>
            <a:r>
              <a:rPr lang="en-US" dirty="0"/>
              <a:t>This example shows the </a:t>
            </a:r>
            <a:r>
              <a:rPr lang="en-US" dirty="0">
                <a:solidFill>
                  <a:schemeClr val="tx1"/>
                </a:solidFill>
              </a:rPr>
              <a:t>twenty word</a:t>
            </a:r>
            <a:r>
              <a:rPr lang="en-US" dirty="0"/>
              <a:t> limit for clear readable consistent communication.</a:t>
            </a:r>
          </a:p>
        </p:txBody>
      </p:sp>
    </p:spTree>
    <p:extLst>
      <p:ext uri="{BB962C8B-B14F-4D97-AF65-F5344CB8AC3E}">
        <p14:creationId xmlns:p14="http://schemas.microsoft.com/office/powerpoint/2010/main" val="25504420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D288-E95A-EA05-C979-D7C52CD76326}"/>
              </a:ext>
            </a:extLst>
          </p:cNvPr>
          <p:cNvSpPr>
            <a:spLocks noGrp="1"/>
          </p:cNvSpPr>
          <p:nvPr>
            <p:ph type="title"/>
          </p:nvPr>
        </p:nvSpPr>
        <p:spPr/>
        <p:txBody>
          <a:bodyPr/>
          <a:lstStyle/>
          <a:p>
            <a:r>
              <a:rPr lang="en-US" dirty="0"/>
              <a:t>Headline goes here</a:t>
            </a:r>
          </a:p>
        </p:txBody>
      </p:sp>
      <p:sp>
        <p:nvSpPr>
          <p:cNvPr id="6" name="Text Placeholder 5">
            <a:extLst>
              <a:ext uri="{FF2B5EF4-FFF2-40B4-BE49-F238E27FC236}">
                <a16:creationId xmlns:a16="http://schemas.microsoft.com/office/drawing/2014/main" id="{F4181E37-01D1-5713-872C-36A3089EDD4B}"/>
              </a:ext>
            </a:extLst>
          </p:cNvPr>
          <p:cNvSpPr>
            <a:spLocks noGrp="1"/>
          </p:cNvSpPr>
          <p:nvPr>
            <p:ph type="body" sz="quarter" idx="24"/>
          </p:nvPr>
        </p:nvSpPr>
        <p:spPr/>
        <p:txBody>
          <a:bodyPr/>
          <a:lstStyle/>
          <a:p>
            <a:pPr lvl="2"/>
            <a:r>
              <a:rPr lang="en-US" dirty="0" err="1"/>
              <a:t>Subheadline</a:t>
            </a:r>
            <a:endParaRPr lang="en-US" dirty="0"/>
          </a:p>
          <a:p>
            <a:pPr lvl="4"/>
            <a:r>
              <a:rPr lang="en-US" dirty="0"/>
              <a:t>This example shows the short body copy that can go here.</a:t>
            </a:r>
          </a:p>
          <a:p>
            <a:pPr lvl="6"/>
            <a:r>
              <a:rPr lang="en-US" dirty="0"/>
              <a:t>A line or two of small supporting text </a:t>
            </a:r>
            <a:br>
              <a:rPr lang="en-US" dirty="0"/>
            </a:br>
            <a:r>
              <a:rPr lang="en-US" dirty="0"/>
              <a:t>can go here, if applicable.</a:t>
            </a:r>
          </a:p>
        </p:txBody>
      </p:sp>
      <p:sp>
        <p:nvSpPr>
          <p:cNvPr id="7" name="Text Placeholder 6">
            <a:extLst>
              <a:ext uri="{FF2B5EF4-FFF2-40B4-BE49-F238E27FC236}">
                <a16:creationId xmlns:a16="http://schemas.microsoft.com/office/drawing/2014/main" id="{021D4039-8E40-8107-96D9-A7456A205952}"/>
              </a:ext>
            </a:extLst>
          </p:cNvPr>
          <p:cNvSpPr>
            <a:spLocks noGrp="1"/>
          </p:cNvSpPr>
          <p:nvPr>
            <p:ph type="body" sz="quarter" idx="25"/>
          </p:nvPr>
        </p:nvSpPr>
        <p:spPr/>
        <p:txBody>
          <a:bodyPr/>
          <a:lstStyle/>
          <a:p>
            <a:pPr lvl="2"/>
            <a:r>
              <a:rPr lang="en-US" dirty="0" err="1"/>
              <a:t>Subheadline</a:t>
            </a:r>
            <a:endParaRPr lang="en-US" dirty="0"/>
          </a:p>
          <a:p>
            <a:pPr lvl="4"/>
            <a:r>
              <a:rPr lang="en-US" dirty="0"/>
              <a:t>This example shows the short body copy that can go here.</a:t>
            </a:r>
          </a:p>
          <a:p>
            <a:pPr lvl="6"/>
            <a:r>
              <a:rPr lang="en-US" dirty="0"/>
              <a:t>A line or two of small supporting text </a:t>
            </a:r>
            <a:br>
              <a:rPr lang="en-US" dirty="0"/>
            </a:br>
            <a:r>
              <a:rPr lang="en-US" dirty="0"/>
              <a:t>can go here, if applicable.</a:t>
            </a:r>
          </a:p>
        </p:txBody>
      </p:sp>
      <p:sp>
        <p:nvSpPr>
          <p:cNvPr id="8" name="Text Placeholder 7">
            <a:extLst>
              <a:ext uri="{FF2B5EF4-FFF2-40B4-BE49-F238E27FC236}">
                <a16:creationId xmlns:a16="http://schemas.microsoft.com/office/drawing/2014/main" id="{EDCE88E5-8121-2393-A03C-4E8307C7098C}"/>
              </a:ext>
            </a:extLst>
          </p:cNvPr>
          <p:cNvSpPr>
            <a:spLocks noGrp="1"/>
          </p:cNvSpPr>
          <p:nvPr>
            <p:ph type="body" sz="quarter" idx="26"/>
          </p:nvPr>
        </p:nvSpPr>
        <p:spPr/>
        <p:txBody>
          <a:bodyPr/>
          <a:lstStyle/>
          <a:p>
            <a:pPr lvl="2"/>
            <a:r>
              <a:rPr lang="en-US" dirty="0" err="1"/>
              <a:t>Subheadline</a:t>
            </a:r>
            <a:endParaRPr lang="en-US" dirty="0"/>
          </a:p>
          <a:p>
            <a:pPr lvl="4"/>
            <a:r>
              <a:rPr lang="en-US" dirty="0"/>
              <a:t>This example shows the short body copy that can go here.</a:t>
            </a:r>
          </a:p>
          <a:p>
            <a:pPr lvl="6"/>
            <a:r>
              <a:rPr lang="en-US" dirty="0"/>
              <a:t>A line or two of small supporting text </a:t>
            </a:r>
            <a:br>
              <a:rPr lang="en-US" dirty="0"/>
            </a:br>
            <a:r>
              <a:rPr lang="en-US" dirty="0"/>
              <a:t>can go here, if applicable.</a:t>
            </a:r>
          </a:p>
        </p:txBody>
      </p:sp>
      <p:sp>
        <p:nvSpPr>
          <p:cNvPr id="4" name="Picture Placeholder 3">
            <a:extLst>
              <a:ext uri="{FF2B5EF4-FFF2-40B4-BE49-F238E27FC236}">
                <a16:creationId xmlns:a16="http://schemas.microsoft.com/office/drawing/2014/main" id="{426C424B-2210-1F5C-C627-2CFEAC5EEA5B}"/>
              </a:ext>
            </a:extLst>
          </p:cNvPr>
          <p:cNvSpPr>
            <a:spLocks noGrp="1"/>
          </p:cNvSpPr>
          <p:nvPr>
            <p:ph type="pic" sz="quarter" idx="28"/>
          </p:nvPr>
        </p:nvSpPr>
        <p:spPr/>
        <p:txBody>
          <a:bodyPr/>
          <a:lstStyle/>
          <a:p>
            <a:endParaRPr lang="en-US"/>
          </a:p>
        </p:txBody>
      </p:sp>
      <p:sp>
        <p:nvSpPr>
          <p:cNvPr id="9" name="Picture Placeholder 8">
            <a:extLst>
              <a:ext uri="{FF2B5EF4-FFF2-40B4-BE49-F238E27FC236}">
                <a16:creationId xmlns:a16="http://schemas.microsoft.com/office/drawing/2014/main" id="{5CBAA2AA-E368-0204-310E-EB1E26AE7D37}"/>
              </a:ext>
            </a:extLst>
          </p:cNvPr>
          <p:cNvSpPr>
            <a:spLocks noGrp="1"/>
          </p:cNvSpPr>
          <p:nvPr>
            <p:ph type="pic" sz="quarter" idx="29"/>
          </p:nvPr>
        </p:nvSpPr>
        <p:spPr/>
        <p:txBody>
          <a:bodyPr/>
          <a:lstStyle/>
          <a:p>
            <a:endParaRPr lang="en-US"/>
          </a:p>
        </p:txBody>
      </p:sp>
      <p:sp>
        <p:nvSpPr>
          <p:cNvPr id="13" name="Picture Placeholder 12">
            <a:extLst>
              <a:ext uri="{FF2B5EF4-FFF2-40B4-BE49-F238E27FC236}">
                <a16:creationId xmlns:a16="http://schemas.microsoft.com/office/drawing/2014/main" id="{8ED9A1FA-BF4B-B979-F38E-A8D6AB1F3F89}"/>
              </a:ext>
            </a:extLst>
          </p:cNvPr>
          <p:cNvSpPr>
            <a:spLocks noGrp="1"/>
          </p:cNvSpPr>
          <p:nvPr>
            <p:ph type="pic" sz="quarter" idx="27"/>
          </p:nvPr>
        </p:nvSpPr>
        <p:spPr/>
        <p:txBody>
          <a:bodyPr/>
          <a:lstStyle/>
          <a:p>
            <a:endParaRPr lang="en-US"/>
          </a:p>
        </p:txBody>
      </p:sp>
    </p:spTree>
    <p:extLst>
      <p:ext uri="{BB962C8B-B14F-4D97-AF65-F5344CB8AC3E}">
        <p14:creationId xmlns:p14="http://schemas.microsoft.com/office/powerpoint/2010/main" val="29493627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DBC0796-4992-8031-0B7C-3DDE55EAA70D}"/>
              </a:ext>
            </a:extLst>
          </p:cNvPr>
          <p:cNvSpPr>
            <a:spLocks noGrp="1"/>
          </p:cNvSpPr>
          <p:nvPr>
            <p:ph type="pic" sz="quarter" idx="26"/>
          </p:nvPr>
        </p:nvSpPr>
        <p:spPr/>
        <p:txBody>
          <a:bodyPr/>
          <a:lstStyle/>
          <a:p>
            <a:endParaRPr lang="en-US"/>
          </a:p>
        </p:txBody>
      </p:sp>
      <p:sp>
        <p:nvSpPr>
          <p:cNvPr id="9" name="Picture Placeholder 8">
            <a:extLst>
              <a:ext uri="{FF2B5EF4-FFF2-40B4-BE49-F238E27FC236}">
                <a16:creationId xmlns:a16="http://schemas.microsoft.com/office/drawing/2014/main" id="{D0B0373D-6860-3911-20F0-6B28D034041E}"/>
              </a:ext>
            </a:extLst>
          </p:cNvPr>
          <p:cNvSpPr>
            <a:spLocks noGrp="1"/>
          </p:cNvSpPr>
          <p:nvPr>
            <p:ph type="pic" sz="quarter" idx="27"/>
          </p:nvPr>
        </p:nvSpPr>
        <p:spPr/>
        <p:txBody>
          <a:bodyPr/>
          <a:lstStyle/>
          <a:p>
            <a:endParaRPr lang="en-US"/>
          </a:p>
        </p:txBody>
      </p:sp>
      <p:sp>
        <p:nvSpPr>
          <p:cNvPr id="10" name="Picture Placeholder 9">
            <a:extLst>
              <a:ext uri="{FF2B5EF4-FFF2-40B4-BE49-F238E27FC236}">
                <a16:creationId xmlns:a16="http://schemas.microsoft.com/office/drawing/2014/main" id="{50D32055-43E3-5A47-D6E9-71990ACF1C28}"/>
              </a:ext>
            </a:extLst>
          </p:cNvPr>
          <p:cNvSpPr>
            <a:spLocks noGrp="1"/>
          </p:cNvSpPr>
          <p:nvPr>
            <p:ph type="pic" sz="quarter" idx="28"/>
          </p:nvPr>
        </p:nvSpPr>
        <p:spPr/>
        <p:txBody>
          <a:bodyPr/>
          <a:lstStyle/>
          <a:p>
            <a:endParaRPr lang="en-US"/>
          </a:p>
        </p:txBody>
      </p:sp>
      <p:sp>
        <p:nvSpPr>
          <p:cNvPr id="5" name="Text Placeholder 4">
            <a:extLst>
              <a:ext uri="{FF2B5EF4-FFF2-40B4-BE49-F238E27FC236}">
                <a16:creationId xmlns:a16="http://schemas.microsoft.com/office/drawing/2014/main" id="{2E8DBF3B-D6A2-C795-1869-C0EADF81E285}"/>
              </a:ext>
            </a:extLst>
          </p:cNvPr>
          <p:cNvSpPr>
            <a:spLocks noGrp="1"/>
          </p:cNvSpPr>
          <p:nvPr>
            <p:ph type="body" sz="quarter" idx="24"/>
          </p:nvPr>
        </p:nvSpPr>
        <p:spPr/>
        <p:txBody>
          <a:bodyPr/>
          <a:lstStyle/>
          <a:p>
            <a:pPr lvl="1"/>
            <a:r>
              <a:rPr lang="en-US" dirty="0"/>
              <a:t>This is a headline – </a:t>
            </a:r>
            <a:r>
              <a:rPr lang="en-US" dirty="0">
                <a:solidFill>
                  <a:schemeClr val="accent1"/>
                </a:solidFill>
              </a:rPr>
              <a:t>six</a:t>
            </a:r>
            <a:r>
              <a:rPr lang="en-US" dirty="0"/>
              <a:t> words maximum.</a:t>
            </a:r>
          </a:p>
        </p:txBody>
      </p:sp>
      <p:sp>
        <p:nvSpPr>
          <p:cNvPr id="6" name="Footer Placeholder 5">
            <a:extLst>
              <a:ext uri="{FF2B5EF4-FFF2-40B4-BE49-F238E27FC236}">
                <a16:creationId xmlns:a16="http://schemas.microsoft.com/office/drawing/2014/main" id="{E19220F4-1EBD-430A-B490-E4C6B8372B06}"/>
              </a:ext>
            </a:extLst>
          </p:cNvPr>
          <p:cNvSpPr>
            <a:spLocks noGrp="1"/>
          </p:cNvSpPr>
          <p:nvPr>
            <p:ph type="ftr" sz="quarter" idx="29"/>
          </p:nvPr>
        </p:nvSpPr>
        <p:spPr/>
        <p:txBody>
          <a:bodyPr/>
          <a:lstStyle/>
          <a:p>
            <a:r>
              <a:rPr lang="en-US"/>
              <a:t>CAMPAIGN OR PROGRAM NAME</a:t>
            </a:r>
            <a:endParaRPr lang="en-US" dirty="0"/>
          </a:p>
        </p:txBody>
      </p:sp>
      <p:sp>
        <p:nvSpPr>
          <p:cNvPr id="7" name="Text Placeholder 6">
            <a:extLst>
              <a:ext uri="{FF2B5EF4-FFF2-40B4-BE49-F238E27FC236}">
                <a16:creationId xmlns:a16="http://schemas.microsoft.com/office/drawing/2014/main" id="{9886798E-F0BC-0B52-CB79-3836CAFC8757}"/>
              </a:ext>
            </a:extLst>
          </p:cNvPr>
          <p:cNvSpPr>
            <a:spLocks noGrp="1"/>
          </p:cNvSpPr>
          <p:nvPr>
            <p:ph type="body" sz="quarter" idx="30"/>
          </p:nvPr>
        </p:nvSpPr>
        <p:spPr/>
        <p:txBody>
          <a:bodyPr/>
          <a:lstStyle/>
          <a:p>
            <a:pPr lvl="2"/>
            <a:r>
              <a:rPr lang="en-US" dirty="0"/>
              <a:t>Company News templates should keep body text concise. </a:t>
            </a:r>
          </a:p>
          <a:p>
            <a:pPr lvl="2"/>
            <a:r>
              <a:rPr lang="en-US" dirty="0"/>
              <a:t>This example shows the twenty word limit for clear readability.</a:t>
            </a:r>
          </a:p>
        </p:txBody>
      </p:sp>
    </p:spTree>
    <p:extLst>
      <p:ext uri="{BB962C8B-B14F-4D97-AF65-F5344CB8AC3E}">
        <p14:creationId xmlns:p14="http://schemas.microsoft.com/office/powerpoint/2010/main" val="25946415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813B4-DAC6-B39C-5904-959C1E3A92DA}"/>
            </a:ext>
          </a:extLst>
        </p:cNvPr>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0C2C7AD-1C15-FCA1-296A-E7A931B9A7EB}"/>
              </a:ext>
            </a:extLst>
          </p:cNvPr>
          <p:cNvSpPr>
            <a:spLocks noGrp="1"/>
          </p:cNvSpPr>
          <p:nvPr>
            <p:ph type="pic" sz="quarter" idx="26"/>
          </p:nvPr>
        </p:nvSpPr>
        <p:spPr/>
        <p:txBody>
          <a:bodyPr/>
          <a:lstStyle/>
          <a:p>
            <a:endParaRPr lang="en-US"/>
          </a:p>
        </p:txBody>
      </p:sp>
      <p:sp>
        <p:nvSpPr>
          <p:cNvPr id="12" name="Picture Placeholder 11">
            <a:extLst>
              <a:ext uri="{FF2B5EF4-FFF2-40B4-BE49-F238E27FC236}">
                <a16:creationId xmlns:a16="http://schemas.microsoft.com/office/drawing/2014/main" id="{89A220A7-6E79-1DBA-6332-2095EA9AD747}"/>
              </a:ext>
            </a:extLst>
          </p:cNvPr>
          <p:cNvSpPr>
            <a:spLocks noGrp="1"/>
          </p:cNvSpPr>
          <p:nvPr>
            <p:ph type="pic" sz="quarter" idx="27"/>
          </p:nvPr>
        </p:nvSpPr>
        <p:spPr/>
        <p:txBody>
          <a:bodyPr/>
          <a:lstStyle/>
          <a:p>
            <a:endParaRPr lang="en-US"/>
          </a:p>
        </p:txBody>
      </p:sp>
      <p:sp>
        <p:nvSpPr>
          <p:cNvPr id="13" name="Picture Placeholder 12">
            <a:extLst>
              <a:ext uri="{FF2B5EF4-FFF2-40B4-BE49-F238E27FC236}">
                <a16:creationId xmlns:a16="http://schemas.microsoft.com/office/drawing/2014/main" id="{7B47BEF6-D846-4E7B-078A-C0C8AF81FE80}"/>
              </a:ext>
            </a:extLst>
          </p:cNvPr>
          <p:cNvSpPr>
            <a:spLocks noGrp="1"/>
          </p:cNvSpPr>
          <p:nvPr>
            <p:ph type="pic" sz="quarter" idx="28"/>
          </p:nvPr>
        </p:nvSpPr>
        <p:spPr/>
        <p:txBody>
          <a:bodyPr/>
          <a:lstStyle/>
          <a:p>
            <a:endParaRPr lang="en-US"/>
          </a:p>
        </p:txBody>
      </p:sp>
      <p:sp>
        <p:nvSpPr>
          <p:cNvPr id="5" name="Text Placeholder 4">
            <a:extLst>
              <a:ext uri="{FF2B5EF4-FFF2-40B4-BE49-F238E27FC236}">
                <a16:creationId xmlns:a16="http://schemas.microsoft.com/office/drawing/2014/main" id="{F79665AA-B23C-64B9-D27E-F798B3F8A5B9}"/>
              </a:ext>
            </a:extLst>
          </p:cNvPr>
          <p:cNvSpPr>
            <a:spLocks noGrp="1"/>
          </p:cNvSpPr>
          <p:nvPr>
            <p:ph type="body" sz="quarter" idx="24"/>
          </p:nvPr>
        </p:nvSpPr>
        <p:spPr/>
        <p:txBody>
          <a:bodyPr/>
          <a:lstStyle/>
          <a:p>
            <a:pPr lvl="1"/>
            <a:r>
              <a:rPr lang="en-US" dirty="0"/>
              <a:t>This is a headline – </a:t>
            </a:r>
            <a:r>
              <a:rPr lang="en-US" dirty="0">
                <a:solidFill>
                  <a:schemeClr val="accent1"/>
                </a:solidFill>
              </a:rPr>
              <a:t>six</a:t>
            </a:r>
            <a:r>
              <a:rPr lang="en-US" dirty="0"/>
              <a:t> words maximum.</a:t>
            </a:r>
          </a:p>
        </p:txBody>
      </p:sp>
      <p:sp>
        <p:nvSpPr>
          <p:cNvPr id="6" name="Footer Placeholder 5">
            <a:extLst>
              <a:ext uri="{FF2B5EF4-FFF2-40B4-BE49-F238E27FC236}">
                <a16:creationId xmlns:a16="http://schemas.microsoft.com/office/drawing/2014/main" id="{960F845C-8FD7-1C8F-6E1E-0E05E04FF68C}"/>
              </a:ext>
            </a:extLst>
          </p:cNvPr>
          <p:cNvSpPr>
            <a:spLocks noGrp="1"/>
          </p:cNvSpPr>
          <p:nvPr>
            <p:ph type="ftr" sz="quarter" idx="29"/>
          </p:nvPr>
        </p:nvSpPr>
        <p:spPr/>
        <p:txBody>
          <a:bodyPr/>
          <a:lstStyle/>
          <a:p>
            <a:r>
              <a:rPr lang="en-US"/>
              <a:t>CAMPAIGN OR PROGRAM NAME</a:t>
            </a:r>
            <a:endParaRPr lang="en-US" dirty="0"/>
          </a:p>
        </p:txBody>
      </p:sp>
      <p:sp>
        <p:nvSpPr>
          <p:cNvPr id="7" name="Text Placeholder 6">
            <a:extLst>
              <a:ext uri="{FF2B5EF4-FFF2-40B4-BE49-F238E27FC236}">
                <a16:creationId xmlns:a16="http://schemas.microsoft.com/office/drawing/2014/main" id="{31CD9668-5D58-B283-60E8-859C8E13B280}"/>
              </a:ext>
            </a:extLst>
          </p:cNvPr>
          <p:cNvSpPr>
            <a:spLocks noGrp="1"/>
          </p:cNvSpPr>
          <p:nvPr>
            <p:ph type="body" sz="quarter" idx="30"/>
          </p:nvPr>
        </p:nvSpPr>
        <p:spPr/>
        <p:txBody>
          <a:bodyPr/>
          <a:lstStyle/>
          <a:p>
            <a:pPr lvl="2"/>
            <a:r>
              <a:rPr lang="en-US" dirty="0"/>
              <a:t>Company News templates should keep body text concise. </a:t>
            </a:r>
          </a:p>
          <a:p>
            <a:pPr lvl="2"/>
            <a:r>
              <a:rPr lang="en-US" dirty="0"/>
              <a:t>This example shows the twenty word limit for clear readability.</a:t>
            </a:r>
          </a:p>
        </p:txBody>
      </p:sp>
    </p:spTree>
    <p:extLst>
      <p:ext uri="{BB962C8B-B14F-4D97-AF65-F5344CB8AC3E}">
        <p14:creationId xmlns:p14="http://schemas.microsoft.com/office/powerpoint/2010/main" val="29565908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FAB52-33F2-146D-1E5C-24EAAAA6EDAA}"/>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1BE06A3D-099C-7C9F-7296-2E1E9B1FA5D3}"/>
              </a:ext>
            </a:extLst>
          </p:cNvPr>
          <p:cNvSpPr>
            <a:spLocks noGrp="1"/>
          </p:cNvSpPr>
          <p:nvPr>
            <p:ph type="body" sz="quarter" idx="24"/>
          </p:nvPr>
        </p:nvSpPr>
        <p:spPr/>
        <p:txBody>
          <a:bodyPr/>
          <a:lstStyle/>
          <a:p>
            <a:pPr lvl="2"/>
            <a:r>
              <a:rPr lang="en-US" dirty="0" err="1"/>
              <a:t>Subheadline</a:t>
            </a:r>
            <a:endParaRPr lang="en-US" dirty="0"/>
          </a:p>
          <a:p>
            <a:pPr lvl="4"/>
            <a:r>
              <a:rPr lang="en-US" dirty="0"/>
              <a:t>This example shows the short body copy that can go here.</a:t>
            </a:r>
          </a:p>
        </p:txBody>
      </p:sp>
      <p:sp>
        <p:nvSpPr>
          <p:cNvPr id="3" name="Picture Placeholder 2">
            <a:extLst>
              <a:ext uri="{FF2B5EF4-FFF2-40B4-BE49-F238E27FC236}">
                <a16:creationId xmlns:a16="http://schemas.microsoft.com/office/drawing/2014/main" id="{D7F05994-47BD-10F1-CDF9-1CDC6D5A29AD}"/>
              </a:ext>
            </a:extLst>
          </p:cNvPr>
          <p:cNvSpPr>
            <a:spLocks noGrp="1"/>
          </p:cNvSpPr>
          <p:nvPr>
            <p:ph type="pic" sz="quarter" idx="27"/>
          </p:nvPr>
        </p:nvSpPr>
        <p:spPr/>
        <p:txBody>
          <a:bodyPr/>
          <a:lstStyle/>
          <a:p>
            <a:endParaRPr lang="en-US"/>
          </a:p>
        </p:txBody>
      </p:sp>
      <p:sp>
        <p:nvSpPr>
          <p:cNvPr id="8" name="Picture Placeholder 7">
            <a:extLst>
              <a:ext uri="{FF2B5EF4-FFF2-40B4-BE49-F238E27FC236}">
                <a16:creationId xmlns:a16="http://schemas.microsoft.com/office/drawing/2014/main" id="{31E79DE8-FB9B-83F8-3FE1-52FB52B65068}"/>
              </a:ext>
            </a:extLst>
          </p:cNvPr>
          <p:cNvSpPr>
            <a:spLocks noGrp="1"/>
          </p:cNvSpPr>
          <p:nvPr>
            <p:ph type="pic" sz="quarter" idx="30"/>
          </p:nvPr>
        </p:nvSpPr>
        <p:spPr/>
        <p:txBody>
          <a:bodyPr/>
          <a:lstStyle/>
          <a:p>
            <a:endParaRPr lang="en-US"/>
          </a:p>
        </p:txBody>
      </p:sp>
    </p:spTree>
    <p:extLst>
      <p:ext uri="{BB962C8B-B14F-4D97-AF65-F5344CB8AC3E}">
        <p14:creationId xmlns:p14="http://schemas.microsoft.com/office/powerpoint/2010/main" val="126835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A8A3EB-2A07-D6BD-559D-DAE50EB35F82}"/>
              </a:ext>
            </a:extLst>
          </p:cNvPr>
          <p:cNvSpPr>
            <a:spLocks noGrp="1"/>
          </p:cNvSpPr>
          <p:nvPr>
            <p:ph type="title"/>
          </p:nvPr>
        </p:nvSpPr>
        <p:spPr>
          <a:xfrm>
            <a:off x="1017960" y="2235675"/>
            <a:ext cx="21033938" cy="965198"/>
          </a:xfrm>
        </p:spPr>
        <p:txBody>
          <a:bodyPr/>
          <a:lstStyle/>
          <a:p>
            <a:r>
              <a:rPr lang="en-US" spc="0" dirty="0">
                <a:latin typeface="Ember Modern Display" panose="020B0503020204020204" pitchFamily="34" charset="0"/>
              </a:rPr>
              <a:t>Color Palette</a:t>
            </a:r>
            <a:r>
              <a:rPr lang="zh-TW" altLang="en-US" spc="0" dirty="0">
                <a:latin typeface="Ember Modern Display" panose="020B0503020204020204" pitchFamily="34" charset="0"/>
              </a:rPr>
              <a:t> </a:t>
            </a:r>
            <a:endParaRPr lang="en-US" spc="0" dirty="0">
              <a:latin typeface="Ember Modern Display" panose="020B0503020204020204" pitchFamily="34" charset="0"/>
            </a:endParaRPr>
          </a:p>
        </p:txBody>
      </p:sp>
      <p:sp>
        <p:nvSpPr>
          <p:cNvPr id="28" name="Footer Placeholder 27">
            <a:extLst>
              <a:ext uri="{FF2B5EF4-FFF2-40B4-BE49-F238E27FC236}">
                <a16:creationId xmlns:a16="http://schemas.microsoft.com/office/drawing/2014/main" id="{468F686D-CEF1-C96C-1139-9340AC7293B5}"/>
              </a:ext>
            </a:extLst>
          </p:cNvPr>
          <p:cNvSpPr>
            <a:spLocks noGrp="1"/>
          </p:cNvSpPr>
          <p:nvPr>
            <p:ph type="ftr" sz="quarter" idx="10"/>
          </p:nvPr>
        </p:nvSpPr>
        <p:spPr>
          <a:xfrm>
            <a:off x="1069787" y="1211843"/>
            <a:ext cx="8589494" cy="923510"/>
          </a:xfrm>
        </p:spPr>
        <p:txBody>
          <a:bodyPr/>
          <a:lstStyle/>
          <a:p>
            <a:r>
              <a:rPr lang="en-US" b="1" dirty="0">
                <a:solidFill>
                  <a:schemeClr val="accent1"/>
                </a:solidFill>
              </a:rPr>
              <a:t>STYLE GUIDE</a:t>
            </a:r>
            <a:r>
              <a:rPr lang="en-US" b="0" dirty="0">
                <a:solidFill>
                  <a:schemeClr val="accent1"/>
                </a:solidFill>
              </a:rPr>
              <a:t> | </a:t>
            </a:r>
            <a:r>
              <a:rPr lang="en-US" b="1" dirty="0">
                <a:solidFill>
                  <a:schemeClr val="accent1"/>
                </a:solidFill>
              </a:rPr>
              <a:t>VISUAL BRANDING</a:t>
            </a:r>
          </a:p>
        </p:txBody>
      </p:sp>
      <p:sp>
        <p:nvSpPr>
          <p:cNvPr id="27" name="Rounded Rectangle 26">
            <a:extLst>
              <a:ext uri="{FF2B5EF4-FFF2-40B4-BE49-F238E27FC236}">
                <a16:creationId xmlns:a16="http://schemas.microsoft.com/office/drawing/2014/main" id="{21713C7B-FF34-34C8-BD71-DDBD01D730E5}"/>
              </a:ext>
            </a:extLst>
          </p:cNvPr>
          <p:cNvSpPr/>
          <p:nvPr/>
        </p:nvSpPr>
        <p:spPr bwMode="auto">
          <a:xfrm>
            <a:off x="3508621" y="6181952"/>
            <a:ext cx="3269381" cy="1889762"/>
          </a:xfrm>
          <a:prstGeom prst="roundRect">
            <a:avLst/>
          </a:prstGeom>
          <a:solidFill>
            <a:schemeClr val="tx1"/>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solidFill>
                <a:schemeClr val="tx1"/>
              </a:solidFill>
              <a:ea typeface="Segoe UI" pitchFamily="34" charset="0"/>
              <a:cs typeface="Segoe UI" pitchFamily="34" charset="0"/>
            </a:endParaRPr>
          </a:p>
        </p:txBody>
      </p:sp>
      <p:sp>
        <p:nvSpPr>
          <p:cNvPr id="32" name="TextBox 31">
            <a:extLst>
              <a:ext uri="{FF2B5EF4-FFF2-40B4-BE49-F238E27FC236}">
                <a16:creationId xmlns:a16="http://schemas.microsoft.com/office/drawing/2014/main" id="{C1E87079-B9FE-B17B-4ED2-E7DB38787B1B}"/>
              </a:ext>
            </a:extLst>
          </p:cNvPr>
          <p:cNvSpPr txBox="1"/>
          <p:nvPr/>
        </p:nvSpPr>
        <p:spPr>
          <a:xfrm>
            <a:off x="3554173" y="8602485"/>
            <a:ext cx="3213331" cy="463579"/>
          </a:xfrm>
          <a:prstGeom prst="rect">
            <a:avLst/>
          </a:prstGeom>
          <a:noFill/>
        </p:spPr>
        <p:txBody>
          <a:bodyPr wrap="square" lIns="0" tIns="0" rIns="0" bIns="0" rtlCol="0">
            <a:noAutofit/>
          </a:bodyPr>
          <a:lstStyle/>
          <a:p>
            <a:pPr>
              <a:lnSpc>
                <a:spcPts val="2800"/>
              </a:lnSpc>
            </a:pPr>
            <a:r>
              <a:rPr lang="en-US" sz="2600" b="1" dirty="0">
                <a:latin typeface="Ember Modern Display" panose="020B0503020204020204" pitchFamily="34" charset="0"/>
                <a:cs typeface="Arial" panose="020B0604020202020204" pitchFamily="34" charset="0"/>
              </a:rPr>
              <a:t>Squid Ink</a:t>
            </a:r>
          </a:p>
          <a:p>
            <a:pPr>
              <a:lnSpc>
                <a:spcPts val="2800"/>
              </a:lnSpc>
            </a:pPr>
            <a:r>
              <a:rPr lang="en-US" sz="2600" dirty="0">
                <a:latin typeface="Ember Modern Display" panose="020B0503020204020204" pitchFamily="34" charset="0"/>
                <a:cs typeface="Arial" panose="020B0604020202020204" pitchFamily="34" charset="0"/>
              </a:rPr>
              <a:t>Hex #161d26</a:t>
            </a:r>
          </a:p>
        </p:txBody>
      </p:sp>
      <p:sp>
        <p:nvSpPr>
          <p:cNvPr id="35" name="TextBox 34">
            <a:extLst>
              <a:ext uri="{FF2B5EF4-FFF2-40B4-BE49-F238E27FC236}">
                <a16:creationId xmlns:a16="http://schemas.microsoft.com/office/drawing/2014/main" id="{9FB1CDEE-9284-3903-6638-9AF08649AEC8}"/>
              </a:ext>
            </a:extLst>
          </p:cNvPr>
          <p:cNvSpPr txBox="1"/>
          <p:nvPr/>
        </p:nvSpPr>
        <p:spPr>
          <a:xfrm>
            <a:off x="7073364" y="8602485"/>
            <a:ext cx="3278178" cy="463579"/>
          </a:xfrm>
          <a:prstGeom prst="rect">
            <a:avLst/>
          </a:prstGeom>
          <a:noFill/>
        </p:spPr>
        <p:txBody>
          <a:bodyPr wrap="square" lIns="0" tIns="0" rIns="0" bIns="0" rtlCol="0">
            <a:noAutofit/>
          </a:bodyPr>
          <a:lstStyle/>
          <a:p>
            <a:pPr>
              <a:lnSpc>
                <a:spcPts val="2800"/>
              </a:lnSpc>
            </a:pPr>
            <a:r>
              <a:rPr lang="en-US" sz="2600" b="1" dirty="0">
                <a:latin typeface="Ember Modern Display" panose="020B0503020204020204" pitchFamily="34" charset="0"/>
                <a:cs typeface="Arial" panose="020B0604020202020204" pitchFamily="34" charset="0"/>
              </a:rPr>
              <a:t>Blue</a:t>
            </a:r>
          </a:p>
          <a:p>
            <a:pPr>
              <a:lnSpc>
                <a:spcPts val="2800"/>
              </a:lnSpc>
            </a:pPr>
            <a:r>
              <a:rPr lang="en-US" sz="2600" dirty="0">
                <a:latin typeface="Ember Modern Display" panose="020B0503020204020204" pitchFamily="34" charset="0"/>
                <a:cs typeface="Arial" panose="020B0604020202020204" pitchFamily="34" charset="0"/>
              </a:rPr>
              <a:t>Hex #0578ff</a:t>
            </a:r>
          </a:p>
        </p:txBody>
      </p:sp>
      <p:sp>
        <p:nvSpPr>
          <p:cNvPr id="36" name="Rounded Rectangle 35">
            <a:extLst>
              <a:ext uri="{FF2B5EF4-FFF2-40B4-BE49-F238E27FC236}">
                <a16:creationId xmlns:a16="http://schemas.microsoft.com/office/drawing/2014/main" id="{902C32E6-01E3-B196-4586-E489257A35BA}"/>
              </a:ext>
            </a:extLst>
          </p:cNvPr>
          <p:cNvSpPr/>
          <p:nvPr/>
        </p:nvSpPr>
        <p:spPr bwMode="auto">
          <a:xfrm rot="10800000">
            <a:off x="10558896" y="6181950"/>
            <a:ext cx="3269381" cy="1889762"/>
          </a:xfrm>
          <a:prstGeom prst="roundRect">
            <a:avLst/>
          </a:prstGeom>
          <a:solidFill>
            <a:srgbClr val="FB5100"/>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7" name="Rounded Rectangle 36">
            <a:extLst>
              <a:ext uri="{FF2B5EF4-FFF2-40B4-BE49-F238E27FC236}">
                <a16:creationId xmlns:a16="http://schemas.microsoft.com/office/drawing/2014/main" id="{F2BE920A-BF83-3CAE-7BE4-E1BFEF0D94CA}"/>
              </a:ext>
            </a:extLst>
          </p:cNvPr>
          <p:cNvSpPr/>
          <p:nvPr/>
        </p:nvSpPr>
        <p:spPr bwMode="auto">
          <a:xfrm rot="10800000">
            <a:off x="7033758" y="6181950"/>
            <a:ext cx="3269381" cy="1889762"/>
          </a:xfrm>
          <a:prstGeom prst="roundRect">
            <a:avLst/>
          </a:prstGeom>
          <a:solidFill>
            <a:schemeClr val="accent1"/>
          </a:solid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TextBox 37">
            <a:extLst>
              <a:ext uri="{FF2B5EF4-FFF2-40B4-BE49-F238E27FC236}">
                <a16:creationId xmlns:a16="http://schemas.microsoft.com/office/drawing/2014/main" id="{164F5CFC-E332-8D75-4B82-0350A2233992}"/>
              </a:ext>
            </a:extLst>
          </p:cNvPr>
          <p:cNvSpPr txBox="1"/>
          <p:nvPr/>
        </p:nvSpPr>
        <p:spPr>
          <a:xfrm>
            <a:off x="10575839" y="8602485"/>
            <a:ext cx="3278178" cy="463579"/>
          </a:xfrm>
          <a:prstGeom prst="rect">
            <a:avLst/>
          </a:prstGeom>
          <a:noFill/>
        </p:spPr>
        <p:txBody>
          <a:bodyPr wrap="square" lIns="0" tIns="0" rIns="0" bIns="0" rtlCol="0">
            <a:noAutofit/>
          </a:bodyPr>
          <a:lstStyle/>
          <a:p>
            <a:pPr>
              <a:lnSpc>
                <a:spcPts val="2800"/>
              </a:lnSpc>
            </a:pPr>
            <a:r>
              <a:rPr lang="en-US" sz="2600" b="1" dirty="0">
                <a:latin typeface="Ember Modern Display" panose="020B0503020204020204" pitchFamily="34" charset="0"/>
                <a:cs typeface="Arial" panose="020B0604020202020204" pitchFamily="34" charset="0"/>
              </a:rPr>
              <a:t>Smile Orange</a:t>
            </a:r>
          </a:p>
          <a:p>
            <a:pPr>
              <a:lnSpc>
                <a:spcPts val="2800"/>
              </a:lnSpc>
            </a:pPr>
            <a:r>
              <a:rPr lang="en-US" sz="2600" dirty="0">
                <a:latin typeface="Ember Modern Display" panose="020B0503020204020204" pitchFamily="34" charset="0"/>
                <a:cs typeface="Arial" panose="020B0604020202020204" pitchFamily="34" charset="0"/>
              </a:rPr>
              <a:t>Hex #fb5100</a:t>
            </a:r>
          </a:p>
        </p:txBody>
      </p:sp>
      <p:sp>
        <p:nvSpPr>
          <p:cNvPr id="5" name="TextBox 4">
            <a:extLst>
              <a:ext uri="{FF2B5EF4-FFF2-40B4-BE49-F238E27FC236}">
                <a16:creationId xmlns:a16="http://schemas.microsoft.com/office/drawing/2014/main" id="{12F89148-37AE-31B0-67A2-411E57121F94}"/>
              </a:ext>
            </a:extLst>
          </p:cNvPr>
          <p:cNvSpPr txBox="1"/>
          <p:nvPr/>
        </p:nvSpPr>
        <p:spPr>
          <a:xfrm>
            <a:off x="17651552" y="8602485"/>
            <a:ext cx="3278178" cy="463579"/>
          </a:xfrm>
          <a:prstGeom prst="rect">
            <a:avLst/>
          </a:prstGeom>
          <a:noFill/>
        </p:spPr>
        <p:txBody>
          <a:bodyPr wrap="square" lIns="0" tIns="0" rIns="0" bIns="0" rtlCol="0">
            <a:noAutofit/>
          </a:bodyPr>
          <a:lstStyle/>
          <a:p>
            <a:pPr>
              <a:lnSpc>
                <a:spcPts val="2800"/>
              </a:lnSpc>
            </a:pPr>
            <a:r>
              <a:rPr lang="en-US" sz="2600" b="1" dirty="0">
                <a:latin typeface="Ember Modern Display" panose="020B0503020204020204" pitchFamily="34" charset="0"/>
                <a:cs typeface="Arial" panose="020B0604020202020204" pitchFamily="34" charset="0"/>
              </a:rPr>
              <a:t>White</a:t>
            </a:r>
          </a:p>
          <a:p>
            <a:pPr>
              <a:lnSpc>
                <a:spcPts val="2800"/>
              </a:lnSpc>
            </a:pPr>
            <a:r>
              <a:rPr lang="en-US" sz="2600" dirty="0">
                <a:latin typeface="Ember Modern Display" panose="020B0503020204020204" pitchFamily="34" charset="0"/>
                <a:cs typeface="Arial" panose="020B0604020202020204" pitchFamily="34" charset="0"/>
              </a:rPr>
              <a:t>Hex #</a:t>
            </a:r>
            <a:r>
              <a:rPr lang="en-US" sz="2600" dirty="0" err="1">
                <a:latin typeface="Ember Modern Display" panose="020B0503020204020204" pitchFamily="34" charset="0"/>
                <a:cs typeface="Arial" panose="020B0604020202020204" pitchFamily="34" charset="0"/>
              </a:rPr>
              <a:t>ffffff</a:t>
            </a:r>
            <a:endParaRPr lang="en-US" sz="2600" b="1" dirty="0">
              <a:latin typeface="Ember Modern Display" panose="020B0503020204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31B6A41F-0056-C546-43BB-B216AAFC0ECC}"/>
              </a:ext>
            </a:extLst>
          </p:cNvPr>
          <p:cNvSpPr/>
          <p:nvPr/>
        </p:nvSpPr>
        <p:spPr bwMode="auto">
          <a:xfrm rot="10800000">
            <a:off x="17611946" y="6181950"/>
            <a:ext cx="3269381" cy="1889762"/>
          </a:xfrm>
          <a:prstGeom prst="roundRect">
            <a:avLst/>
          </a:prstGeom>
          <a:solidFill>
            <a:schemeClr val="bg1"/>
          </a:solidFill>
          <a:ln w="254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Rounded Rectangle 8">
            <a:extLst>
              <a:ext uri="{FF2B5EF4-FFF2-40B4-BE49-F238E27FC236}">
                <a16:creationId xmlns:a16="http://schemas.microsoft.com/office/drawing/2014/main" id="{CED2EE36-6307-91A3-51EF-F557A695F15A}"/>
              </a:ext>
            </a:extLst>
          </p:cNvPr>
          <p:cNvSpPr/>
          <p:nvPr/>
        </p:nvSpPr>
        <p:spPr bwMode="auto">
          <a:xfrm>
            <a:off x="14084033" y="6181952"/>
            <a:ext cx="3269381" cy="1889762"/>
          </a:xfrm>
          <a:prstGeom prst="roundRect">
            <a:avLst/>
          </a:prstGeom>
          <a:solidFill>
            <a:schemeClr val="bg2"/>
          </a:solidFill>
          <a:ln w="25400">
            <a:solidFill>
              <a:schemeClr val="accent4"/>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10" name="TextBox 9">
            <a:extLst>
              <a:ext uri="{FF2B5EF4-FFF2-40B4-BE49-F238E27FC236}">
                <a16:creationId xmlns:a16="http://schemas.microsoft.com/office/drawing/2014/main" id="{D06D00F4-F882-B9A5-3D11-6AF5240A00C2}"/>
              </a:ext>
            </a:extLst>
          </p:cNvPr>
          <p:cNvSpPr txBox="1"/>
          <p:nvPr/>
        </p:nvSpPr>
        <p:spPr>
          <a:xfrm>
            <a:off x="14129585" y="8602485"/>
            <a:ext cx="3213331" cy="463579"/>
          </a:xfrm>
          <a:prstGeom prst="rect">
            <a:avLst/>
          </a:prstGeom>
          <a:noFill/>
        </p:spPr>
        <p:txBody>
          <a:bodyPr wrap="square" lIns="0" tIns="0" rIns="0" bIns="0" rtlCol="0">
            <a:noAutofit/>
          </a:bodyPr>
          <a:lstStyle/>
          <a:p>
            <a:pPr>
              <a:lnSpc>
                <a:spcPts val="2800"/>
              </a:lnSpc>
            </a:pPr>
            <a:r>
              <a:rPr lang="en-US" sz="2600" b="1" dirty="0">
                <a:latin typeface="Ember Modern Display" panose="020B0503020204020204" pitchFamily="34" charset="0"/>
                <a:cs typeface="Arial" panose="020B0604020202020204" pitchFamily="34" charset="0"/>
              </a:rPr>
              <a:t>Off-White</a:t>
            </a:r>
          </a:p>
          <a:p>
            <a:pPr>
              <a:lnSpc>
                <a:spcPts val="2800"/>
              </a:lnSpc>
            </a:pPr>
            <a:r>
              <a:rPr lang="en-US" sz="2600" dirty="0">
                <a:latin typeface="Ember Modern Display" panose="020B0503020204020204" pitchFamily="34" charset="0"/>
                <a:cs typeface="Arial" panose="020B0604020202020204" pitchFamily="34" charset="0"/>
              </a:rPr>
              <a:t>Hex #f5f3ef</a:t>
            </a:r>
            <a:br>
              <a:rPr lang="en-US" sz="2600" b="1" dirty="0">
                <a:latin typeface="Ember Modern Display" panose="020B0503020204020204" pitchFamily="34" charset="0"/>
                <a:cs typeface="Arial" panose="020B0604020202020204" pitchFamily="34" charset="0"/>
              </a:rPr>
            </a:br>
            <a:endParaRPr lang="en-US" sz="2600" b="1" dirty="0">
              <a:latin typeface="Ember Modern Display" panose="020B0503020204020204" pitchFamily="34" charset="0"/>
              <a:cs typeface="Arial" panose="020B0604020202020204" pitchFamily="34" charset="0"/>
            </a:endParaRPr>
          </a:p>
        </p:txBody>
      </p:sp>
    </p:spTree>
    <p:extLst>
      <p:ext uri="{BB962C8B-B14F-4D97-AF65-F5344CB8AC3E}">
        <p14:creationId xmlns:p14="http://schemas.microsoft.com/office/powerpoint/2010/main" val="2560354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61BAF3B2-2789-DCAB-26CF-C0A7B09F2A4B}"/>
              </a:ext>
            </a:extLst>
          </p:cNvPr>
          <p:cNvSpPr>
            <a:spLocks noGrp="1"/>
          </p:cNvSpPr>
          <p:nvPr>
            <p:ph type="pic" sz="quarter" idx="26"/>
          </p:nvPr>
        </p:nvSpPr>
        <p:spPr/>
        <p:txBody>
          <a:bodyPr/>
          <a:lstStyle/>
          <a:p>
            <a:endParaRPr lang="en-US"/>
          </a:p>
        </p:txBody>
      </p:sp>
      <p:sp>
        <p:nvSpPr>
          <p:cNvPr id="9" name="Picture Placeholder 8">
            <a:extLst>
              <a:ext uri="{FF2B5EF4-FFF2-40B4-BE49-F238E27FC236}">
                <a16:creationId xmlns:a16="http://schemas.microsoft.com/office/drawing/2014/main" id="{05912BB1-0764-6CA2-AB7D-934E396F3FAD}"/>
              </a:ext>
            </a:extLst>
          </p:cNvPr>
          <p:cNvSpPr>
            <a:spLocks noGrp="1"/>
          </p:cNvSpPr>
          <p:nvPr>
            <p:ph type="pic" sz="quarter" idx="27"/>
          </p:nvPr>
        </p:nvSpPr>
        <p:spPr/>
        <p:txBody>
          <a:bodyPr/>
          <a:lstStyle/>
          <a:p>
            <a:endParaRPr lang="en-US"/>
          </a:p>
        </p:txBody>
      </p:sp>
      <p:sp>
        <p:nvSpPr>
          <p:cNvPr id="10" name="Picture Placeholder 9">
            <a:extLst>
              <a:ext uri="{FF2B5EF4-FFF2-40B4-BE49-F238E27FC236}">
                <a16:creationId xmlns:a16="http://schemas.microsoft.com/office/drawing/2014/main" id="{A32D2B57-5CF6-2403-5144-29CE438442C7}"/>
              </a:ext>
            </a:extLst>
          </p:cNvPr>
          <p:cNvSpPr>
            <a:spLocks noGrp="1"/>
          </p:cNvSpPr>
          <p:nvPr>
            <p:ph type="pic" sz="quarter" idx="28"/>
          </p:nvPr>
        </p:nvSpPr>
        <p:spPr/>
        <p:txBody>
          <a:bodyPr/>
          <a:lstStyle/>
          <a:p>
            <a:endParaRPr lang="en-US"/>
          </a:p>
        </p:txBody>
      </p:sp>
      <p:sp>
        <p:nvSpPr>
          <p:cNvPr id="11" name="Picture Placeholder 10">
            <a:extLst>
              <a:ext uri="{FF2B5EF4-FFF2-40B4-BE49-F238E27FC236}">
                <a16:creationId xmlns:a16="http://schemas.microsoft.com/office/drawing/2014/main" id="{E5456C45-611E-B9EC-8169-2D77012DA5C2}"/>
              </a:ext>
            </a:extLst>
          </p:cNvPr>
          <p:cNvSpPr>
            <a:spLocks noGrp="1"/>
          </p:cNvSpPr>
          <p:nvPr>
            <p:ph type="pic" sz="quarter" idx="29"/>
          </p:nvPr>
        </p:nvSpPr>
        <p:spPr/>
        <p:txBody>
          <a:bodyPr/>
          <a:lstStyle/>
          <a:p>
            <a:endParaRPr lang="en-US"/>
          </a:p>
        </p:txBody>
      </p:sp>
      <p:sp>
        <p:nvSpPr>
          <p:cNvPr id="12" name="Picture Placeholder 11">
            <a:extLst>
              <a:ext uri="{FF2B5EF4-FFF2-40B4-BE49-F238E27FC236}">
                <a16:creationId xmlns:a16="http://schemas.microsoft.com/office/drawing/2014/main" id="{FF536991-E932-AB5E-F15E-13FD7284DCC2}"/>
              </a:ext>
            </a:extLst>
          </p:cNvPr>
          <p:cNvSpPr>
            <a:spLocks noGrp="1"/>
          </p:cNvSpPr>
          <p:nvPr>
            <p:ph type="pic" sz="quarter" idx="30"/>
          </p:nvPr>
        </p:nvSpPr>
        <p:spPr/>
        <p:txBody>
          <a:bodyPr/>
          <a:lstStyle/>
          <a:p>
            <a:endParaRPr lang="en-US"/>
          </a:p>
        </p:txBody>
      </p:sp>
      <p:sp>
        <p:nvSpPr>
          <p:cNvPr id="13" name="Picture Placeholder 12">
            <a:extLst>
              <a:ext uri="{FF2B5EF4-FFF2-40B4-BE49-F238E27FC236}">
                <a16:creationId xmlns:a16="http://schemas.microsoft.com/office/drawing/2014/main" id="{7091F931-670C-C390-4B28-A6A0BA2568FF}"/>
              </a:ext>
            </a:extLst>
          </p:cNvPr>
          <p:cNvSpPr>
            <a:spLocks noGrp="1"/>
          </p:cNvSpPr>
          <p:nvPr>
            <p:ph type="pic" sz="quarter" idx="31"/>
          </p:nvPr>
        </p:nvSpPr>
        <p:spPr/>
        <p:txBody>
          <a:bodyPr/>
          <a:lstStyle/>
          <a:p>
            <a:endParaRPr lang="en-US"/>
          </a:p>
        </p:txBody>
      </p:sp>
    </p:spTree>
    <p:extLst>
      <p:ext uri="{BB962C8B-B14F-4D97-AF65-F5344CB8AC3E}">
        <p14:creationId xmlns:p14="http://schemas.microsoft.com/office/powerpoint/2010/main" val="4223286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428AC21-1781-77E6-1751-41801D3DCA09}"/>
              </a:ext>
            </a:extLst>
          </p:cNvPr>
          <p:cNvSpPr>
            <a:spLocks noGrp="1"/>
          </p:cNvSpPr>
          <p:nvPr>
            <p:ph type="pic" sz="quarter" idx="10"/>
          </p:nvPr>
        </p:nvSpPr>
        <p:spPr/>
        <p:txBody>
          <a:bodyPr/>
          <a:lstStyle/>
          <a:p>
            <a:endParaRPr lang="en-US"/>
          </a:p>
        </p:txBody>
      </p:sp>
      <p:sp>
        <p:nvSpPr>
          <p:cNvPr id="3" name="Picture Placeholder 2">
            <a:extLst>
              <a:ext uri="{FF2B5EF4-FFF2-40B4-BE49-F238E27FC236}">
                <a16:creationId xmlns:a16="http://schemas.microsoft.com/office/drawing/2014/main" id="{89E17954-0B91-9FDB-1926-1194374E31A9}"/>
              </a:ext>
            </a:extLst>
          </p:cNvPr>
          <p:cNvSpPr>
            <a:spLocks noGrp="1"/>
          </p:cNvSpPr>
          <p:nvPr>
            <p:ph type="pic" sz="quarter" idx="11"/>
          </p:nvPr>
        </p:nvSpPr>
        <p:spPr/>
        <p:txBody>
          <a:bodyPr/>
          <a:lstStyle/>
          <a:p>
            <a:endParaRPr lang="en-US"/>
          </a:p>
        </p:txBody>
      </p:sp>
      <p:sp>
        <p:nvSpPr>
          <p:cNvPr id="4" name="Picture Placeholder 3">
            <a:extLst>
              <a:ext uri="{FF2B5EF4-FFF2-40B4-BE49-F238E27FC236}">
                <a16:creationId xmlns:a16="http://schemas.microsoft.com/office/drawing/2014/main" id="{C2C68E5D-2552-AD79-D165-ECE208BA193C}"/>
              </a:ext>
            </a:extLst>
          </p:cNvPr>
          <p:cNvSpPr>
            <a:spLocks noGrp="1"/>
          </p:cNvSpPr>
          <p:nvPr>
            <p:ph type="pic" sz="quarter" idx="12"/>
          </p:nvPr>
        </p:nvSpPr>
        <p:spPr/>
        <p:txBody>
          <a:bodyPr/>
          <a:lstStyle/>
          <a:p>
            <a:endParaRPr lang="en-US"/>
          </a:p>
        </p:txBody>
      </p:sp>
      <p:sp>
        <p:nvSpPr>
          <p:cNvPr id="5" name="Picture Placeholder 4">
            <a:extLst>
              <a:ext uri="{FF2B5EF4-FFF2-40B4-BE49-F238E27FC236}">
                <a16:creationId xmlns:a16="http://schemas.microsoft.com/office/drawing/2014/main" id="{D48E92E7-77C0-5C89-09B8-2A3F073E19B8}"/>
              </a:ext>
            </a:extLst>
          </p:cNvPr>
          <p:cNvSpPr>
            <a:spLocks noGrp="1"/>
          </p:cNvSpPr>
          <p:nvPr>
            <p:ph type="pic" sz="quarter" idx="13"/>
          </p:nvPr>
        </p:nvSpPr>
        <p:spPr/>
        <p:txBody>
          <a:bodyPr/>
          <a:lstStyle/>
          <a:p>
            <a:endParaRPr lang="en-US"/>
          </a:p>
        </p:txBody>
      </p:sp>
      <p:sp>
        <p:nvSpPr>
          <p:cNvPr id="6" name="Picture Placeholder 5">
            <a:extLst>
              <a:ext uri="{FF2B5EF4-FFF2-40B4-BE49-F238E27FC236}">
                <a16:creationId xmlns:a16="http://schemas.microsoft.com/office/drawing/2014/main" id="{E17DC5D3-BC66-6823-BABE-572B25A09CE2}"/>
              </a:ext>
            </a:extLst>
          </p:cNvPr>
          <p:cNvSpPr>
            <a:spLocks noGrp="1"/>
          </p:cNvSpPr>
          <p:nvPr>
            <p:ph type="pic" sz="quarter" idx="14"/>
          </p:nvPr>
        </p:nvSpPr>
        <p:spPr/>
        <p:txBody>
          <a:bodyPr/>
          <a:lstStyle/>
          <a:p>
            <a:endParaRPr lang="en-US"/>
          </a:p>
        </p:txBody>
      </p:sp>
      <p:sp>
        <p:nvSpPr>
          <p:cNvPr id="7" name="Picture Placeholder 6">
            <a:extLst>
              <a:ext uri="{FF2B5EF4-FFF2-40B4-BE49-F238E27FC236}">
                <a16:creationId xmlns:a16="http://schemas.microsoft.com/office/drawing/2014/main" id="{2B36F6C8-0B31-4A42-3B24-A2414CB30231}"/>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2157926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BD4835A-F57B-7D1D-079E-90B2BE9627CA}"/>
              </a:ext>
            </a:extLst>
          </p:cNvPr>
          <p:cNvSpPr>
            <a:spLocks noGrp="1"/>
          </p:cNvSpPr>
          <p:nvPr>
            <p:ph type="pic" sz="quarter" idx="28"/>
          </p:nvPr>
        </p:nvSpPr>
        <p:spPr/>
        <p:txBody>
          <a:bodyPr/>
          <a:lstStyle/>
          <a:p>
            <a:endParaRPr lang="en-US"/>
          </a:p>
        </p:txBody>
      </p:sp>
      <p:sp>
        <p:nvSpPr>
          <p:cNvPr id="7" name="Picture Placeholder 6">
            <a:extLst>
              <a:ext uri="{FF2B5EF4-FFF2-40B4-BE49-F238E27FC236}">
                <a16:creationId xmlns:a16="http://schemas.microsoft.com/office/drawing/2014/main" id="{AFB2AD95-CB7A-D32C-1C5E-D6DEEE9F48D5}"/>
              </a:ext>
            </a:extLst>
          </p:cNvPr>
          <p:cNvSpPr>
            <a:spLocks noGrp="1"/>
          </p:cNvSpPr>
          <p:nvPr>
            <p:ph type="pic" sz="quarter" idx="29"/>
          </p:nvPr>
        </p:nvSpPr>
        <p:spPr/>
        <p:txBody>
          <a:bodyPr/>
          <a:lstStyle/>
          <a:p>
            <a:endParaRPr lang="en-US"/>
          </a:p>
        </p:txBody>
      </p:sp>
      <p:sp>
        <p:nvSpPr>
          <p:cNvPr id="8" name="Picture Placeholder 7">
            <a:extLst>
              <a:ext uri="{FF2B5EF4-FFF2-40B4-BE49-F238E27FC236}">
                <a16:creationId xmlns:a16="http://schemas.microsoft.com/office/drawing/2014/main" id="{E9DCFB9F-CDE9-6417-B3DD-D94EE2E2EB6D}"/>
              </a:ext>
            </a:extLst>
          </p:cNvPr>
          <p:cNvSpPr>
            <a:spLocks noGrp="1"/>
          </p:cNvSpPr>
          <p:nvPr>
            <p:ph type="pic" sz="quarter" idx="30"/>
          </p:nvPr>
        </p:nvSpPr>
        <p:spPr/>
        <p:txBody>
          <a:bodyPr/>
          <a:lstStyle/>
          <a:p>
            <a:endParaRPr lang="en-US"/>
          </a:p>
        </p:txBody>
      </p:sp>
      <p:sp>
        <p:nvSpPr>
          <p:cNvPr id="9" name="Picture Placeholder 8">
            <a:extLst>
              <a:ext uri="{FF2B5EF4-FFF2-40B4-BE49-F238E27FC236}">
                <a16:creationId xmlns:a16="http://schemas.microsoft.com/office/drawing/2014/main" id="{FF13E1F5-F57C-0658-785D-75D416E44307}"/>
              </a:ext>
            </a:extLst>
          </p:cNvPr>
          <p:cNvSpPr>
            <a:spLocks noGrp="1"/>
          </p:cNvSpPr>
          <p:nvPr>
            <p:ph type="pic" sz="quarter" idx="31"/>
          </p:nvPr>
        </p:nvSpPr>
        <p:spPr/>
        <p:txBody>
          <a:bodyPr/>
          <a:lstStyle/>
          <a:p>
            <a:endParaRPr lang="en-US"/>
          </a:p>
        </p:txBody>
      </p:sp>
    </p:spTree>
    <p:extLst>
      <p:ext uri="{BB962C8B-B14F-4D97-AF65-F5344CB8AC3E}">
        <p14:creationId xmlns:p14="http://schemas.microsoft.com/office/powerpoint/2010/main" val="20836207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C100B44-2E61-B873-730E-2E1C23954021}"/>
              </a:ext>
            </a:extLst>
          </p:cNvPr>
          <p:cNvSpPr>
            <a:spLocks noGrp="1"/>
          </p:cNvSpPr>
          <p:nvPr>
            <p:ph type="pic" sz="quarter" idx="31"/>
          </p:nvPr>
        </p:nvSpPr>
        <p:spPr/>
        <p:txBody>
          <a:bodyPr/>
          <a:lstStyle/>
          <a:p>
            <a:endParaRPr lang="en-US"/>
          </a:p>
        </p:txBody>
      </p:sp>
      <p:sp>
        <p:nvSpPr>
          <p:cNvPr id="8" name="Picture Placeholder 7">
            <a:extLst>
              <a:ext uri="{FF2B5EF4-FFF2-40B4-BE49-F238E27FC236}">
                <a16:creationId xmlns:a16="http://schemas.microsoft.com/office/drawing/2014/main" id="{768BFD20-11C8-21E0-D608-D9511DB1C008}"/>
              </a:ext>
            </a:extLst>
          </p:cNvPr>
          <p:cNvSpPr>
            <a:spLocks noGrp="1"/>
          </p:cNvSpPr>
          <p:nvPr>
            <p:ph type="pic" sz="quarter" idx="30"/>
          </p:nvPr>
        </p:nvSpPr>
        <p:spPr/>
        <p:txBody>
          <a:bodyPr/>
          <a:lstStyle/>
          <a:p>
            <a:endParaRPr lang="en-US"/>
          </a:p>
        </p:txBody>
      </p:sp>
      <p:sp>
        <p:nvSpPr>
          <p:cNvPr id="6" name="Picture Placeholder 5">
            <a:extLst>
              <a:ext uri="{FF2B5EF4-FFF2-40B4-BE49-F238E27FC236}">
                <a16:creationId xmlns:a16="http://schemas.microsoft.com/office/drawing/2014/main" id="{E1C68A92-EF71-05CF-743D-913FDAA69900}"/>
              </a:ext>
            </a:extLst>
          </p:cNvPr>
          <p:cNvSpPr>
            <a:spLocks noGrp="1"/>
          </p:cNvSpPr>
          <p:nvPr>
            <p:ph type="pic" sz="quarter" idx="28"/>
          </p:nvPr>
        </p:nvSpPr>
        <p:spPr/>
        <p:txBody>
          <a:bodyPr/>
          <a:lstStyle/>
          <a:p>
            <a:endParaRPr lang="en-US"/>
          </a:p>
        </p:txBody>
      </p:sp>
      <p:sp>
        <p:nvSpPr>
          <p:cNvPr id="7" name="Picture Placeholder 6">
            <a:extLst>
              <a:ext uri="{FF2B5EF4-FFF2-40B4-BE49-F238E27FC236}">
                <a16:creationId xmlns:a16="http://schemas.microsoft.com/office/drawing/2014/main" id="{A83014D6-F493-3372-66A0-99BA014E7C0E}"/>
              </a:ext>
            </a:extLst>
          </p:cNvPr>
          <p:cNvSpPr>
            <a:spLocks noGrp="1"/>
          </p:cNvSpPr>
          <p:nvPr>
            <p:ph type="pic" sz="quarter" idx="29"/>
          </p:nvPr>
        </p:nvSpPr>
        <p:spPr/>
        <p:txBody>
          <a:bodyPr/>
          <a:lstStyle/>
          <a:p>
            <a:endParaRPr lang="en-US"/>
          </a:p>
        </p:txBody>
      </p:sp>
    </p:spTree>
    <p:extLst>
      <p:ext uri="{BB962C8B-B14F-4D97-AF65-F5344CB8AC3E}">
        <p14:creationId xmlns:p14="http://schemas.microsoft.com/office/powerpoint/2010/main" val="2006483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DF791DB-6699-DBEE-7B28-6C5E6A9AD58D}"/>
              </a:ext>
            </a:extLst>
          </p:cNvPr>
          <p:cNvSpPr>
            <a:spLocks noGrp="1"/>
          </p:cNvSpPr>
          <p:nvPr>
            <p:ph type="pic" sz="quarter" idx="29"/>
          </p:nvPr>
        </p:nvSpPr>
        <p:spPr/>
        <p:txBody>
          <a:bodyPr/>
          <a:lstStyle/>
          <a:p>
            <a:endParaRPr lang="en-US"/>
          </a:p>
        </p:txBody>
      </p:sp>
      <p:sp>
        <p:nvSpPr>
          <p:cNvPr id="3" name="Picture Placeholder 2">
            <a:extLst>
              <a:ext uri="{FF2B5EF4-FFF2-40B4-BE49-F238E27FC236}">
                <a16:creationId xmlns:a16="http://schemas.microsoft.com/office/drawing/2014/main" id="{C76BAE47-729B-2D3E-F152-237C199BB78E}"/>
              </a:ext>
            </a:extLst>
          </p:cNvPr>
          <p:cNvSpPr>
            <a:spLocks noGrp="1"/>
          </p:cNvSpPr>
          <p:nvPr>
            <p:ph type="pic" sz="quarter" idx="30"/>
          </p:nvPr>
        </p:nvSpPr>
        <p:spPr/>
        <p:txBody>
          <a:bodyPr/>
          <a:lstStyle/>
          <a:p>
            <a:endParaRPr lang="en-US"/>
          </a:p>
        </p:txBody>
      </p:sp>
    </p:spTree>
    <p:extLst>
      <p:ext uri="{BB962C8B-B14F-4D97-AF65-F5344CB8AC3E}">
        <p14:creationId xmlns:p14="http://schemas.microsoft.com/office/powerpoint/2010/main" val="13006950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66171C5-414F-0A35-9723-4661D37F5A43}"/>
              </a:ext>
            </a:extLst>
          </p:cNvPr>
          <p:cNvSpPr>
            <a:spLocks noGrp="1"/>
          </p:cNvSpPr>
          <p:nvPr>
            <p:ph type="pic" sz="quarter" idx="28"/>
          </p:nvPr>
        </p:nvSpPr>
        <p:spPr/>
        <p:txBody>
          <a:bodyPr/>
          <a:lstStyle/>
          <a:p>
            <a:endParaRPr lang="en-US"/>
          </a:p>
        </p:txBody>
      </p:sp>
      <p:sp>
        <p:nvSpPr>
          <p:cNvPr id="3" name="Picture Placeholder 2">
            <a:extLst>
              <a:ext uri="{FF2B5EF4-FFF2-40B4-BE49-F238E27FC236}">
                <a16:creationId xmlns:a16="http://schemas.microsoft.com/office/drawing/2014/main" id="{59B78CF8-EFBA-CA97-163F-8FB5022E47C4}"/>
              </a:ext>
            </a:extLst>
          </p:cNvPr>
          <p:cNvSpPr>
            <a:spLocks noGrp="1"/>
          </p:cNvSpPr>
          <p:nvPr>
            <p:ph type="pic" sz="quarter" idx="30"/>
          </p:nvPr>
        </p:nvSpPr>
        <p:spPr/>
        <p:txBody>
          <a:bodyPr/>
          <a:lstStyle/>
          <a:p>
            <a:endParaRPr lang="en-US"/>
          </a:p>
        </p:txBody>
      </p:sp>
      <p:sp>
        <p:nvSpPr>
          <p:cNvPr id="4" name="Picture Placeholder 3">
            <a:extLst>
              <a:ext uri="{FF2B5EF4-FFF2-40B4-BE49-F238E27FC236}">
                <a16:creationId xmlns:a16="http://schemas.microsoft.com/office/drawing/2014/main" id="{5B00A9F6-80E7-7530-D7D0-63B4640FC956}"/>
              </a:ext>
            </a:extLst>
          </p:cNvPr>
          <p:cNvSpPr>
            <a:spLocks noGrp="1"/>
          </p:cNvSpPr>
          <p:nvPr>
            <p:ph type="pic" sz="quarter" idx="31"/>
          </p:nvPr>
        </p:nvSpPr>
        <p:spPr/>
        <p:txBody>
          <a:bodyPr/>
          <a:lstStyle/>
          <a:p>
            <a:endParaRPr lang="en-US"/>
          </a:p>
        </p:txBody>
      </p:sp>
      <p:sp>
        <p:nvSpPr>
          <p:cNvPr id="5" name="Picture Placeholder 4">
            <a:extLst>
              <a:ext uri="{FF2B5EF4-FFF2-40B4-BE49-F238E27FC236}">
                <a16:creationId xmlns:a16="http://schemas.microsoft.com/office/drawing/2014/main" id="{DB084D81-33BA-2963-D0C9-1CDC363BF84D}"/>
              </a:ext>
            </a:extLst>
          </p:cNvPr>
          <p:cNvSpPr>
            <a:spLocks noGrp="1"/>
          </p:cNvSpPr>
          <p:nvPr>
            <p:ph type="pic" sz="quarter" idx="29"/>
          </p:nvPr>
        </p:nvSpPr>
        <p:spPr/>
        <p:txBody>
          <a:bodyPr/>
          <a:lstStyle/>
          <a:p>
            <a:endParaRPr lang="en-US"/>
          </a:p>
        </p:txBody>
      </p:sp>
    </p:spTree>
    <p:extLst>
      <p:ext uri="{BB962C8B-B14F-4D97-AF65-F5344CB8AC3E}">
        <p14:creationId xmlns:p14="http://schemas.microsoft.com/office/powerpoint/2010/main" val="1489554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E10B5C0-F1BC-3010-5A29-77C578F16312}"/>
              </a:ext>
            </a:extLst>
          </p:cNvPr>
          <p:cNvSpPr>
            <a:spLocks noGrp="1"/>
          </p:cNvSpPr>
          <p:nvPr>
            <p:ph type="pic" sz="quarter" idx="29"/>
          </p:nvPr>
        </p:nvSpPr>
        <p:spPr/>
        <p:txBody>
          <a:bodyPr/>
          <a:lstStyle/>
          <a:p>
            <a:endParaRPr lang="en-US"/>
          </a:p>
        </p:txBody>
      </p:sp>
    </p:spTree>
    <p:extLst>
      <p:ext uri="{BB962C8B-B14F-4D97-AF65-F5344CB8AC3E}">
        <p14:creationId xmlns:p14="http://schemas.microsoft.com/office/powerpoint/2010/main" val="3346841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22C40-EB25-37FD-AE3D-A7BA05540B18}"/>
            </a:ext>
          </a:extLst>
        </p:cNvPr>
        <p:cNvGrpSpPr/>
        <p:nvPr/>
      </p:nvGrpSpPr>
      <p:grpSpPr>
        <a:xfrm>
          <a:off x="0" y="0"/>
          <a:ext cx="0" cy="0"/>
          <a:chOff x="0" y="0"/>
          <a:chExt cx="0" cy="0"/>
        </a:xfrm>
      </p:grpSpPr>
      <p:sp>
        <p:nvSpPr>
          <p:cNvPr id="3" name="object 3" descr="$PPTXTitle">
            <a:extLst>
              <a:ext uri="{FF2B5EF4-FFF2-40B4-BE49-F238E27FC236}">
                <a16:creationId xmlns:a16="http://schemas.microsoft.com/office/drawing/2014/main" id="{4AD2066E-9E50-7B58-CD92-B9158B1A1494}"/>
              </a:ext>
            </a:extLst>
          </p:cNvPr>
          <p:cNvSpPr txBox="1">
            <a:spLocks noGrp="1"/>
          </p:cNvSpPr>
          <p:nvPr>
            <p:ph type="title"/>
          </p:nvPr>
        </p:nvSpPr>
        <p:spPr>
          <a:xfrm>
            <a:off x="999898" y="1019826"/>
            <a:ext cx="8609050" cy="2129921"/>
          </a:xfrm>
          <a:prstGeom prst="rect">
            <a:avLst/>
          </a:prstGeom>
        </p:spPr>
        <p:txBody>
          <a:bodyPr vert="horz" wrap="square" lIns="0" tIns="16933" rIns="0" bIns="0" rtlCol="0">
            <a:spAutoFit/>
          </a:bodyPr>
          <a:lstStyle/>
          <a:p>
            <a:pPr marL="16933">
              <a:spcBef>
                <a:spcPts val="133"/>
              </a:spcBef>
            </a:pPr>
            <a:r>
              <a:rPr sz="9200" dirty="0"/>
              <a:t>Templates</a:t>
            </a:r>
            <a:r>
              <a:rPr lang="en-US" sz="9200" dirty="0"/>
              <a:t> Examples</a:t>
            </a:r>
            <a:endParaRPr sz="9200" dirty="0"/>
          </a:p>
        </p:txBody>
      </p:sp>
      <p:sp>
        <p:nvSpPr>
          <p:cNvPr id="4" name="object 4">
            <a:extLst>
              <a:ext uri="{FF2B5EF4-FFF2-40B4-BE49-F238E27FC236}">
                <a16:creationId xmlns:a16="http://schemas.microsoft.com/office/drawing/2014/main" id="{38DF6AAD-0E5D-31CA-51FE-4625CCCB17E3}"/>
              </a:ext>
            </a:extLst>
          </p:cNvPr>
          <p:cNvSpPr txBox="1"/>
          <p:nvPr/>
        </p:nvSpPr>
        <p:spPr>
          <a:xfrm>
            <a:off x="999899" y="3645273"/>
            <a:ext cx="8024831" cy="1957074"/>
          </a:xfrm>
          <a:prstGeom prst="rect">
            <a:avLst/>
          </a:prstGeom>
        </p:spPr>
        <p:txBody>
          <a:bodyPr vert="horz" wrap="square" lIns="0" tIns="0" rIns="0" bIns="0" rtlCol="0">
            <a:noAutofit/>
          </a:bodyPr>
          <a:lstStyle/>
          <a:p>
            <a:pPr marR="680703">
              <a:lnSpc>
                <a:spcPts val="3200"/>
              </a:lnSpc>
              <a:spcAft>
                <a:spcPts val="1600"/>
              </a:spcAft>
            </a:pPr>
            <a:r>
              <a:rPr lang="en-US" sz="3200" dirty="0">
                <a:solidFill>
                  <a:srgbClr val="FFFFFF"/>
                </a:solidFill>
                <a:latin typeface="Ember Modern Display"/>
                <a:cs typeface="Ember Modern Display"/>
              </a:rPr>
              <a:t>The 16:9 templates for Company News and digital screens include a set of different layouts for you to choose from. </a:t>
            </a:r>
          </a:p>
          <a:p>
            <a:pPr marR="680703">
              <a:lnSpc>
                <a:spcPts val="3200"/>
              </a:lnSpc>
              <a:spcAft>
                <a:spcPts val="1600"/>
              </a:spcAft>
            </a:pPr>
            <a:r>
              <a:rPr lang="en-US" sz="3200" dirty="0">
                <a:solidFill>
                  <a:srgbClr val="FFFFFF"/>
                </a:solidFill>
                <a:latin typeface="Ember Modern Display"/>
                <a:cs typeface="Ember Modern Display"/>
              </a:rPr>
              <a:t>Please follow the content team guidelines: use no more than six words for headlines and no more than twenty words for body copy. Remember, each slide is only visible for about nine seconds. </a:t>
            </a:r>
          </a:p>
          <a:p>
            <a:pPr marR="680703">
              <a:lnSpc>
                <a:spcPts val="3200"/>
              </a:lnSpc>
              <a:spcAft>
                <a:spcPts val="1600"/>
              </a:spcAft>
            </a:pPr>
            <a:r>
              <a:rPr lang="en-US" sz="3200" dirty="0">
                <a:solidFill>
                  <a:srgbClr val="FFFFFF"/>
                </a:solidFill>
                <a:latin typeface="Ember Modern Display"/>
                <a:cs typeface="Ember Modern Display"/>
              </a:rPr>
              <a:t>The file includes generic layout options as well as usage examples. You can adjust any of these templates as needed. </a:t>
            </a:r>
          </a:p>
        </p:txBody>
      </p:sp>
    </p:spTree>
    <p:extLst>
      <p:ext uri="{BB962C8B-B14F-4D97-AF65-F5344CB8AC3E}">
        <p14:creationId xmlns:p14="http://schemas.microsoft.com/office/powerpoint/2010/main" val="1967237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2CE9B-2F56-D797-5CC9-8AD1246C69A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C8EAE33-0B72-FE6A-B41B-7795C5876F86}"/>
              </a:ext>
            </a:extLst>
          </p:cNvPr>
          <p:cNvSpPr>
            <a:spLocks noGrp="1"/>
          </p:cNvSpPr>
          <p:nvPr>
            <p:ph type="body" sz="quarter" idx="4294967295"/>
          </p:nvPr>
        </p:nvSpPr>
        <p:spPr>
          <a:xfrm>
            <a:off x="13065976" y="1018861"/>
            <a:ext cx="10279954" cy="10665139"/>
          </a:xfrm>
        </p:spPr>
        <p:txBody>
          <a:bodyPr/>
          <a:lstStyle/>
          <a:p>
            <a:pPr>
              <a:lnSpc>
                <a:spcPts val="18000"/>
              </a:lnSpc>
            </a:pPr>
            <a:r>
              <a:rPr lang="en-US" sz="20000" dirty="0"/>
              <a:t>Your </a:t>
            </a:r>
            <a:br>
              <a:rPr lang="en-US" sz="20000" dirty="0"/>
            </a:br>
            <a:r>
              <a:rPr lang="en-US" sz="20000" dirty="0">
                <a:solidFill>
                  <a:schemeClr val="accent1"/>
                </a:solidFill>
              </a:rPr>
              <a:t>Start-up</a:t>
            </a:r>
            <a:r>
              <a:rPr lang="en-US" sz="20000" dirty="0"/>
              <a:t> agenda is ready.</a:t>
            </a:r>
          </a:p>
        </p:txBody>
      </p:sp>
      <p:pic>
        <p:nvPicPr>
          <p:cNvPr id="2" name="object 6">
            <a:extLst>
              <a:ext uri="{FF2B5EF4-FFF2-40B4-BE49-F238E27FC236}">
                <a16:creationId xmlns:a16="http://schemas.microsoft.com/office/drawing/2014/main" id="{394B086B-A97B-8601-7C72-86D5F5422E4F}"/>
              </a:ext>
            </a:extLst>
          </p:cNvPr>
          <p:cNvPicPr/>
          <p:nvPr/>
        </p:nvPicPr>
        <p:blipFill>
          <a:blip r:embed="rId2" cstate="print"/>
          <a:stretch>
            <a:fillRect/>
          </a:stretch>
        </p:blipFill>
        <p:spPr>
          <a:xfrm>
            <a:off x="13065976" y="11778879"/>
            <a:ext cx="2757447" cy="921119"/>
          </a:xfrm>
          <a:prstGeom prst="rect">
            <a:avLst/>
          </a:prstGeom>
        </p:spPr>
      </p:pic>
      <p:pic>
        <p:nvPicPr>
          <p:cNvPr id="7" name="object 2">
            <a:extLst>
              <a:ext uri="{FF2B5EF4-FFF2-40B4-BE49-F238E27FC236}">
                <a16:creationId xmlns:a16="http://schemas.microsoft.com/office/drawing/2014/main" id="{B8DB71F6-E66F-4ADC-DD24-5F41C9237985}"/>
              </a:ext>
            </a:extLst>
          </p:cNvPr>
          <p:cNvPicPr>
            <a:picLocks noGrp="1"/>
          </p:cNvPicPr>
          <p:nvPr>
            <p:ph type="pic" sz="quarter" idx="27"/>
          </p:nvPr>
        </p:nvPicPr>
        <p:blipFill>
          <a:blip r:embed="rId3" cstate="print"/>
          <a:srcRect l="609" r="609"/>
          <a:stretch>
            <a:fillRect/>
          </a:stretch>
        </p:blipFill>
        <p:spPr>
          <a:xfrm>
            <a:off x="6707188" y="1016000"/>
            <a:ext cx="5387975" cy="5875338"/>
          </a:xfrm>
          <a:prstGeom prst="roundRect">
            <a:avLst>
              <a:gd name="adj" fmla="val 6565"/>
            </a:avLst>
          </a:prstGeom>
        </p:spPr>
      </p:pic>
      <p:pic>
        <p:nvPicPr>
          <p:cNvPr id="11" name="object 5">
            <a:extLst>
              <a:ext uri="{FF2B5EF4-FFF2-40B4-BE49-F238E27FC236}">
                <a16:creationId xmlns:a16="http://schemas.microsoft.com/office/drawing/2014/main" id="{2692CA58-0AE7-5A98-FC82-7F2CCD28C4C7}"/>
              </a:ext>
            </a:extLst>
          </p:cNvPr>
          <p:cNvPicPr>
            <a:picLocks noGrp="1"/>
          </p:cNvPicPr>
          <p:nvPr>
            <p:ph type="pic" sz="quarter" idx="28"/>
          </p:nvPr>
        </p:nvPicPr>
        <p:blipFill>
          <a:blip r:embed="rId4" cstate="print"/>
          <a:srcRect t="7475" b="46067"/>
          <a:stretch>
            <a:fillRect/>
          </a:stretch>
        </p:blipFill>
        <p:spPr>
          <a:xfrm>
            <a:off x="1041400" y="7138988"/>
            <a:ext cx="11053763" cy="5572125"/>
          </a:xfrm>
          <a:prstGeom prst="roundRect">
            <a:avLst>
              <a:gd name="adj" fmla="val 8071"/>
            </a:avLst>
          </a:prstGeom>
        </p:spPr>
      </p:pic>
      <p:pic>
        <p:nvPicPr>
          <p:cNvPr id="14" name="object 4">
            <a:extLst>
              <a:ext uri="{FF2B5EF4-FFF2-40B4-BE49-F238E27FC236}">
                <a16:creationId xmlns:a16="http://schemas.microsoft.com/office/drawing/2014/main" id="{CF220C36-C5F2-04F9-F0B3-267AB014A3E1}"/>
              </a:ext>
            </a:extLst>
          </p:cNvPr>
          <p:cNvPicPr>
            <a:picLocks noGrp="1"/>
          </p:cNvPicPr>
          <p:nvPr>
            <p:ph type="pic" sz="quarter" idx="26"/>
          </p:nvPr>
        </p:nvPicPr>
        <p:blipFill>
          <a:blip r:embed="rId5" cstate="print"/>
          <a:srcRect l="25911" r="25911"/>
          <a:stretch>
            <a:fillRect/>
          </a:stretch>
        </p:blipFill>
        <p:spPr>
          <a:xfrm>
            <a:off x="1041400" y="1016000"/>
            <a:ext cx="5421313" cy="5875338"/>
          </a:xfrm>
          <a:prstGeom prst="roundRect">
            <a:avLst>
              <a:gd name="adj" fmla="val 5824"/>
            </a:avLst>
          </a:prstGeom>
        </p:spPr>
      </p:pic>
    </p:spTree>
    <p:extLst>
      <p:ext uri="{BB962C8B-B14F-4D97-AF65-F5344CB8AC3E}">
        <p14:creationId xmlns:p14="http://schemas.microsoft.com/office/powerpoint/2010/main" val="41321539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1CF00E-E8C3-9556-D50E-F3BAEE871E35}"/>
              </a:ext>
            </a:extLst>
          </p:cNvPr>
          <p:cNvSpPr>
            <a:spLocks noGrp="1"/>
          </p:cNvSpPr>
          <p:nvPr>
            <p:ph type="body" sz="quarter" idx="24"/>
          </p:nvPr>
        </p:nvSpPr>
        <p:spPr/>
        <p:txBody>
          <a:bodyPr/>
          <a:lstStyle/>
          <a:p>
            <a:r>
              <a:rPr lang="en-US" dirty="0"/>
              <a:t>Start-up meeting 7</a:t>
            </a:r>
            <a:r>
              <a:rPr lang="en-US" dirty="0">
                <a:solidFill>
                  <a:schemeClr val="accent1"/>
                </a:solidFill>
              </a:rPr>
              <a:t>-</a:t>
            </a:r>
            <a:r>
              <a:rPr lang="en-US" dirty="0"/>
              <a:t>8 am</a:t>
            </a:r>
            <a:br>
              <a:rPr lang="en-US" dirty="0"/>
            </a:br>
            <a:r>
              <a:rPr lang="en-US" dirty="0"/>
              <a:t>2</a:t>
            </a:r>
            <a:r>
              <a:rPr lang="en-US" dirty="0">
                <a:solidFill>
                  <a:schemeClr val="accent1"/>
                </a:solidFill>
              </a:rPr>
              <a:t>-</a:t>
            </a:r>
            <a:r>
              <a:rPr lang="en-US" dirty="0"/>
              <a:t>3 pm</a:t>
            </a:r>
          </a:p>
        </p:txBody>
      </p:sp>
      <p:sp>
        <p:nvSpPr>
          <p:cNvPr id="4" name="Text Placeholder 3">
            <a:extLst>
              <a:ext uri="{FF2B5EF4-FFF2-40B4-BE49-F238E27FC236}">
                <a16:creationId xmlns:a16="http://schemas.microsoft.com/office/drawing/2014/main" id="{D88E1305-0A37-DC4F-35EE-A86EC0978B26}"/>
              </a:ext>
            </a:extLst>
          </p:cNvPr>
          <p:cNvSpPr>
            <a:spLocks noGrp="1"/>
          </p:cNvSpPr>
          <p:nvPr>
            <p:ph type="body" sz="quarter" idx="27"/>
          </p:nvPr>
        </p:nvSpPr>
        <p:spPr/>
        <p:txBody>
          <a:bodyPr/>
          <a:lstStyle/>
          <a:p>
            <a:pPr lvl="1"/>
            <a:r>
              <a:rPr lang="en-US" dirty="0"/>
              <a:t>Please join us –</a:t>
            </a:r>
          </a:p>
        </p:txBody>
      </p:sp>
      <p:pic>
        <p:nvPicPr>
          <p:cNvPr id="11" name="Picture Placeholder 10" descr="A blue and white megaphone&#10;&#10;AI-generated content may be incorrect.">
            <a:extLst>
              <a:ext uri="{FF2B5EF4-FFF2-40B4-BE49-F238E27FC236}">
                <a16:creationId xmlns:a16="http://schemas.microsoft.com/office/drawing/2014/main" id="{CAEAA3B9-58CA-511C-D5BD-1ECEC91A0BD4}"/>
              </a:ext>
            </a:extLst>
          </p:cNvPr>
          <p:cNvPicPr>
            <a:picLocks noGrp="1" noChangeAspect="1"/>
          </p:cNvPicPr>
          <p:nvPr>
            <p:ph type="pic" sz="quarter" idx="28"/>
          </p:nvPr>
        </p:nvPicPr>
        <p:blipFill>
          <a:blip r:embed="rId2"/>
          <a:srcRect l="1070" r="1070"/>
          <a:stretch>
            <a:fillRect/>
          </a:stretch>
        </p:blipFill>
        <p:spPr/>
      </p:pic>
      <p:pic>
        <p:nvPicPr>
          <p:cNvPr id="13" name="Picture Placeholder 12" descr="A calendar with x and x marks&#10;&#10;AI-generated content may be incorrect.">
            <a:extLst>
              <a:ext uri="{FF2B5EF4-FFF2-40B4-BE49-F238E27FC236}">
                <a16:creationId xmlns:a16="http://schemas.microsoft.com/office/drawing/2014/main" id="{1F305BB0-488D-8BFB-72C6-A7BC14B4B5B8}"/>
              </a:ext>
            </a:extLst>
          </p:cNvPr>
          <p:cNvPicPr>
            <a:picLocks noGrp="1" noChangeAspect="1"/>
          </p:cNvPicPr>
          <p:nvPr>
            <p:ph type="pic" sz="quarter" idx="29"/>
          </p:nvPr>
        </p:nvPicPr>
        <p:blipFill>
          <a:blip r:embed="rId3"/>
          <a:srcRect l="85" r="85"/>
          <a:stretch>
            <a:fillRect/>
          </a:stretch>
        </p:blipFill>
        <p:spPr/>
      </p:pic>
      <p:pic>
        <p:nvPicPr>
          <p:cNvPr id="15" name="Picture Placeholder 14" descr="A black and white recycle symbol&#10;&#10;AI-generated content may be incorrect.">
            <a:extLst>
              <a:ext uri="{FF2B5EF4-FFF2-40B4-BE49-F238E27FC236}">
                <a16:creationId xmlns:a16="http://schemas.microsoft.com/office/drawing/2014/main" id="{00FFA823-5754-2899-F863-B71CD646505A}"/>
              </a:ext>
            </a:extLst>
          </p:cNvPr>
          <p:cNvPicPr>
            <a:picLocks noGrp="1" noChangeAspect="1"/>
          </p:cNvPicPr>
          <p:nvPr>
            <p:ph type="pic" sz="quarter" idx="30"/>
          </p:nvPr>
        </p:nvPicPr>
        <p:blipFill>
          <a:blip r:embed="rId4"/>
          <a:srcRect l="85" r="85"/>
          <a:stretch>
            <a:fillRect/>
          </a:stretch>
        </p:blipFill>
        <p:spPr/>
      </p:pic>
      <p:pic>
        <p:nvPicPr>
          <p:cNvPr id="6" name="object 5">
            <a:extLst>
              <a:ext uri="{FF2B5EF4-FFF2-40B4-BE49-F238E27FC236}">
                <a16:creationId xmlns:a16="http://schemas.microsoft.com/office/drawing/2014/main" id="{A901D942-AD91-CAE1-B4A3-4E836041DF29}"/>
              </a:ext>
            </a:extLst>
          </p:cNvPr>
          <p:cNvPicPr>
            <a:picLocks noGrp="1"/>
          </p:cNvPicPr>
          <p:nvPr>
            <p:ph type="pic" sz="quarter" idx="26"/>
          </p:nvPr>
        </p:nvPicPr>
        <p:blipFill>
          <a:blip r:embed="rId5" cstate="print"/>
          <a:srcRect l="22" r="22"/>
          <a:stretch>
            <a:fillRect/>
          </a:stretch>
        </p:blipFill>
        <p:spPr>
          <a:prstGeom prst="roundRect">
            <a:avLst>
              <a:gd name="adj" fmla="val 6399"/>
            </a:avLst>
          </a:prstGeom>
        </p:spPr>
      </p:pic>
    </p:spTree>
    <p:extLst>
      <p:ext uri="{BB962C8B-B14F-4D97-AF65-F5344CB8AC3E}">
        <p14:creationId xmlns:p14="http://schemas.microsoft.com/office/powerpoint/2010/main" val="1403568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58D54-5135-52C6-717C-0BED7062F746}"/>
            </a:ext>
          </a:extLst>
        </p:cNvPr>
        <p:cNvGrpSpPr/>
        <p:nvPr/>
      </p:nvGrpSpPr>
      <p:grpSpPr>
        <a:xfrm>
          <a:off x="0" y="0"/>
          <a:ext cx="0" cy="0"/>
          <a:chOff x="0" y="0"/>
          <a:chExt cx="0" cy="0"/>
        </a:xfrm>
      </p:grpSpPr>
      <p:sp>
        <p:nvSpPr>
          <p:cNvPr id="3" name="object 3" descr="$PPTXTitle">
            <a:extLst>
              <a:ext uri="{FF2B5EF4-FFF2-40B4-BE49-F238E27FC236}">
                <a16:creationId xmlns:a16="http://schemas.microsoft.com/office/drawing/2014/main" id="{7AE2AF88-B4DC-284E-9668-AE4036CA6CFD}"/>
              </a:ext>
            </a:extLst>
          </p:cNvPr>
          <p:cNvSpPr txBox="1">
            <a:spLocks noGrp="1"/>
          </p:cNvSpPr>
          <p:nvPr>
            <p:ph type="title"/>
          </p:nvPr>
        </p:nvSpPr>
        <p:spPr>
          <a:xfrm>
            <a:off x="999898" y="1019826"/>
            <a:ext cx="8609050" cy="1104063"/>
          </a:xfrm>
          <a:prstGeom prst="rect">
            <a:avLst/>
          </a:prstGeom>
        </p:spPr>
        <p:txBody>
          <a:bodyPr vert="horz" wrap="square" lIns="0" tIns="16933" rIns="0" bIns="0" rtlCol="0">
            <a:spAutoFit/>
          </a:bodyPr>
          <a:lstStyle/>
          <a:p>
            <a:pPr marL="16933">
              <a:spcBef>
                <a:spcPts val="133"/>
              </a:spcBef>
            </a:pPr>
            <a:r>
              <a:rPr lang="en-US" sz="9200" dirty="0"/>
              <a:t>Charts &amp; Graphs</a:t>
            </a:r>
            <a:endParaRPr sz="9200" dirty="0"/>
          </a:p>
        </p:txBody>
      </p:sp>
      <p:sp>
        <p:nvSpPr>
          <p:cNvPr id="4" name="object 4">
            <a:extLst>
              <a:ext uri="{FF2B5EF4-FFF2-40B4-BE49-F238E27FC236}">
                <a16:creationId xmlns:a16="http://schemas.microsoft.com/office/drawing/2014/main" id="{B8CF2522-E83F-14C5-35A3-1B7A5B91B93B}"/>
              </a:ext>
            </a:extLst>
          </p:cNvPr>
          <p:cNvSpPr txBox="1"/>
          <p:nvPr/>
        </p:nvSpPr>
        <p:spPr>
          <a:xfrm>
            <a:off x="999899" y="2838450"/>
            <a:ext cx="8024831" cy="1957074"/>
          </a:xfrm>
          <a:prstGeom prst="rect">
            <a:avLst/>
          </a:prstGeom>
        </p:spPr>
        <p:txBody>
          <a:bodyPr vert="horz" wrap="square" lIns="0" tIns="0" rIns="0" bIns="0" rtlCol="0">
            <a:noAutofit/>
          </a:bodyPr>
          <a:lstStyle/>
          <a:p>
            <a:pPr marR="680703">
              <a:lnSpc>
                <a:spcPts val="3200"/>
              </a:lnSpc>
              <a:spcAft>
                <a:spcPts val="1600"/>
              </a:spcAft>
            </a:pPr>
            <a:r>
              <a:rPr lang="en-US" sz="3200" dirty="0">
                <a:solidFill>
                  <a:schemeClr val="bg1"/>
                </a:solidFill>
                <a:latin typeface="Ember Modern Display"/>
                <a:cs typeface="Ember Modern Display"/>
              </a:rPr>
              <a:t>This template includes built-in chart tools that let you quickly create simple bar, line, and pie charts for presentations, digital screens, or reports. You can customize the charts as needed. There are multiple styling and data options available as well.</a:t>
            </a:r>
          </a:p>
        </p:txBody>
      </p:sp>
    </p:spTree>
    <p:extLst>
      <p:ext uri="{BB962C8B-B14F-4D97-AF65-F5344CB8AC3E}">
        <p14:creationId xmlns:p14="http://schemas.microsoft.com/office/powerpoint/2010/main" val="32300231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94DD7-4500-D64C-1FD7-7F8AFDEAED2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48882781-1F9D-116F-CB4D-7B24687CBCFC}"/>
              </a:ext>
            </a:extLst>
          </p:cNvPr>
          <p:cNvSpPr>
            <a:spLocks noGrp="1"/>
          </p:cNvSpPr>
          <p:nvPr>
            <p:ph type="ftr" sz="quarter" idx="27"/>
          </p:nvPr>
        </p:nvSpPr>
        <p:spPr/>
        <p:txBody>
          <a:bodyPr/>
          <a:lstStyle/>
          <a:p>
            <a:r>
              <a:rPr lang="en-US"/>
              <a:t>CAMPAIGN OR PROGRAM NAME</a:t>
            </a:r>
            <a:endParaRPr lang="en-US" dirty="0"/>
          </a:p>
        </p:txBody>
      </p:sp>
      <p:sp>
        <p:nvSpPr>
          <p:cNvPr id="3" name="Text Placeholder 2">
            <a:extLst>
              <a:ext uri="{FF2B5EF4-FFF2-40B4-BE49-F238E27FC236}">
                <a16:creationId xmlns:a16="http://schemas.microsoft.com/office/drawing/2014/main" id="{ECE3D55E-7DD5-FCCB-EF93-070E979ADD54}"/>
              </a:ext>
            </a:extLst>
          </p:cNvPr>
          <p:cNvSpPr>
            <a:spLocks noGrp="1"/>
          </p:cNvSpPr>
          <p:nvPr>
            <p:ph type="body" sz="quarter" idx="24"/>
          </p:nvPr>
        </p:nvSpPr>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pic>
        <p:nvPicPr>
          <p:cNvPr id="8" name="object 2">
            <a:extLst>
              <a:ext uri="{FF2B5EF4-FFF2-40B4-BE49-F238E27FC236}">
                <a16:creationId xmlns:a16="http://schemas.microsoft.com/office/drawing/2014/main" id="{8A355EA0-BA83-50E3-0388-7937F23049AA}"/>
              </a:ext>
            </a:extLst>
          </p:cNvPr>
          <p:cNvPicPr>
            <a:picLocks noGrp="1"/>
          </p:cNvPicPr>
          <p:nvPr>
            <p:ph type="pic" sz="quarter" idx="26"/>
          </p:nvPr>
        </p:nvPicPr>
        <p:blipFill>
          <a:blip r:embed="rId2" cstate="print"/>
          <a:srcRect l="513" r="513"/>
          <a:stretch>
            <a:fillRect/>
          </a:stretch>
        </p:blipFill>
        <p:spPr>
          <a:prstGeom prst="rect">
            <a:avLst/>
          </a:prstGeom>
        </p:spPr>
      </p:pic>
    </p:spTree>
    <p:extLst>
      <p:ext uri="{BB962C8B-B14F-4D97-AF65-F5344CB8AC3E}">
        <p14:creationId xmlns:p14="http://schemas.microsoft.com/office/powerpoint/2010/main" val="38179299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CD999-B9ED-7D5D-6EFE-D756F6A722BE}"/>
            </a:ext>
          </a:extLst>
        </p:cNvPr>
        <p:cNvGrpSpPr/>
        <p:nvPr/>
      </p:nvGrpSpPr>
      <p:grpSpPr>
        <a:xfrm>
          <a:off x="0" y="0"/>
          <a:ext cx="0" cy="0"/>
          <a:chOff x="0" y="0"/>
          <a:chExt cx="0" cy="0"/>
        </a:xfrm>
      </p:grpSpPr>
      <p:pic>
        <p:nvPicPr>
          <p:cNvPr id="8" name="object 2">
            <a:extLst>
              <a:ext uri="{FF2B5EF4-FFF2-40B4-BE49-F238E27FC236}">
                <a16:creationId xmlns:a16="http://schemas.microsoft.com/office/drawing/2014/main" id="{3A86A327-A0F0-B4DF-3A26-54FF99AB9485}"/>
              </a:ext>
            </a:extLst>
          </p:cNvPr>
          <p:cNvPicPr>
            <a:picLocks noGrp="1"/>
          </p:cNvPicPr>
          <p:nvPr>
            <p:ph type="pic" sz="quarter" idx="26"/>
          </p:nvPr>
        </p:nvPicPr>
        <p:blipFill>
          <a:blip r:embed="rId2" cstate="print"/>
          <a:srcRect t="3138" b="3138"/>
          <a:stretch/>
        </p:blipFill>
        <p:spPr>
          <a:prstGeom prst="roundRect">
            <a:avLst>
              <a:gd name="adj" fmla="val 5033"/>
            </a:avLst>
          </a:prstGeom>
        </p:spPr>
      </p:pic>
      <p:sp>
        <p:nvSpPr>
          <p:cNvPr id="3" name="Text Placeholder 2">
            <a:extLst>
              <a:ext uri="{FF2B5EF4-FFF2-40B4-BE49-F238E27FC236}">
                <a16:creationId xmlns:a16="http://schemas.microsoft.com/office/drawing/2014/main" id="{2DD7E239-086E-77CE-88CD-8DE18E1C57DA}"/>
              </a:ext>
            </a:extLst>
          </p:cNvPr>
          <p:cNvSpPr>
            <a:spLocks noGrp="1"/>
          </p:cNvSpPr>
          <p:nvPr>
            <p:ph type="body" sz="quarter" idx="24"/>
          </p:nvPr>
        </p:nvSpPr>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4" name="Footer Placeholder 3">
            <a:extLst>
              <a:ext uri="{FF2B5EF4-FFF2-40B4-BE49-F238E27FC236}">
                <a16:creationId xmlns:a16="http://schemas.microsoft.com/office/drawing/2014/main" id="{554BF116-23C9-6C3E-3C33-C65C65218416}"/>
              </a:ext>
            </a:extLst>
          </p:cNvPr>
          <p:cNvSpPr>
            <a:spLocks noGrp="1"/>
          </p:cNvSpPr>
          <p:nvPr>
            <p:ph type="ftr" sz="quarter" idx="27"/>
          </p:nvPr>
        </p:nvSpPr>
        <p:spPr/>
        <p:txBody>
          <a:bodyPr/>
          <a:lstStyle/>
          <a:p>
            <a:r>
              <a:rPr lang="en-US"/>
              <a:t>CAMPAIGN OR PROGRAM NAME</a:t>
            </a:r>
            <a:endParaRPr lang="en-US" dirty="0"/>
          </a:p>
        </p:txBody>
      </p:sp>
    </p:spTree>
    <p:extLst>
      <p:ext uri="{BB962C8B-B14F-4D97-AF65-F5344CB8AC3E}">
        <p14:creationId xmlns:p14="http://schemas.microsoft.com/office/powerpoint/2010/main" val="1162691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65A57-7255-B1DE-C412-E125604571E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8637EA8-2EF7-51C5-11A9-27FD7A975EE5}"/>
              </a:ext>
            </a:extLst>
          </p:cNvPr>
          <p:cNvSpPr>
            <a:spLocks noGrp="1"/>
          </p:cNvSpPr>
          <p:nvPr>
            <p:ph type="body" sz="quarter" idx="24"/>
          </p:nvPr>
        </p:nvSpPr>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bg1"/>
              </a:buClr>
              <a:buFont typeface="Arial" panose="020B0604020202020204" pitchFamily="34" charset="0"/>
              <a:buChar char="•"/>
            </a:pPr>
            <a:r>
              <a:rPr lang="en-US" dirty="0"/>
              <a:t>Company News templates should keep body text concise.</a:t>
            </a:r>
          </a:p>
          <a:p>
            <a:pPr marL="685800" lvl="2" indent="-685800">
              <a:buClr>
                <a:schemeClr val="bg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4" name="Footer Placeholder 3">
            <a:extLst>
              <a:ext uri="{FF2B5EF4-FFF2-40B4-BE49-F238E27FC236}">
                <a16:creationId xmlns:a16="http://schemas.microsoft.com/office/drawing/2014/main" id="{1B661A60-99E4-8447-EF6B-328480FE414A}"/>
              </a:ext>
            </a:extLst>
          </p:cNvPr>
          <p:cNvSpPr>
            <a:spLocks noGrp="1"/>
          </p:cNvSpPr>
          <p:nvPr>
            <p:ph type="ftr" sz="quarter" idx="27"/>
          </p:nvPr>
        </p:nvSpPr>
        <p:spPr/>
        <p:txBody>
          <a:bodyPr/>
          <a:lstStyle/>
          <a:p>
            <a:r>
              <a:rPr lang="en-US" spc="300" dirty="0"/>
              <a:t>CAMPAIGN OR PROGRAM NAME</a:t>
            </a:r>
          </a:p>
        </p:txBody>
      </p:sp>
      <p:pic>
        <p:nvPicPr>
          <p:cNvPr id="2" name="object 3">
            <a:extLst>
              <a:ext uri="{FF2B5EF4-FFF2-40B4-BE49-F238E27FC236}">
                <a16:creationId xmlns:a16="http://schemas.microsoft.com/office/drawing/2014/main" id="{C32DB026-D88B-E902-1B91-AE8AC9668CF1}"/>
              </a:ext>
            </a:extLst>
          </p:cNvPr>
          <p:cNvPicPr>
            <a:picLocks noGrp="1"/>
          </p:cNvPicPr>
          <p:nvPr>
            <p:ph type="pic" sz="quarter" idx="26"/>
          </p:nvPr>
        </p:nvPicPr>
        <p:blipFill>
          <a:blip r:embed="rId2" cstate="print"/>
          <a:srcRect l="1355" r="1355"/>
          <a:stretch>
            <a:fillRect/>
          </a:stretch>
        </p:blipFill>
        <p:spPr>
          <a:prstGeom prst="roundRect">
            <a:avLst>
              <a:gd name="adj" fmla="val 3652"/>
            </a:avLst>
          </a:prstGeom>
        </p:spPr>
      </p:pic>
    </p:spTree>
    <p:extLst>
      <p:ext uri="{BB962C8B-B14F-4D97-AF65-F5344CB8AC3E}">
        <p14:creationId xmlns:p14="http://schemas.microsoft.com/office/powerpoint/2010/main" val="8091519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88CDA-BAA5-BB1B-84B0-2077F1D22CEB}"/>
            </a:ext>
          </a:extLst>
        </p:cNvPr>
        <p:cNvGrpSpPr/>
        <p:nvPr/>
      </p:nvGrpSpPr>
      <p:grpSpPr>
        <a:xfrm>
          <a:off x="0" y="0"/>
          <a:ext cx="0" cy="0"/>
          <a:chOff x="0" y="0"/>
          <a:chExt cx="0" cy="0"/>
        </a:xfrm>
      </p:grpSpPr>
      <p:pic>
        <p:nvPicPr>
          <p:cNvPr id="2" name="object 3">
            <a:extLst>
              <a:ext uri="{FF2B5EF4-FFF2-40B4-BE49-F238E27FC236}">
                <a16:creationId xmlns:a16="http://schemas.microsoft.com/office/drawing/2014/main" id="{91CCB80E-8A99-CE67-AFF4-2648CF3C98B4}"/>
              </a:ext>
            </a:extLst>
          </p:cNvPr>
          <p:cNvPicPr>
            <a:picLocks noGrp="1"/>
          </p:cNvPicPr>
          <p:nvPr>
            <p:ph type="pic" sz="quarter" idx="26"/>
          </p:nvPr>
        </p:nvPicPr>
        <p:blipFill>
          <a:blip r:embed="rId2" cstate="print"/>
          <a:srcRect l="1355" r="1355"/>
          <a:stretch/>
        </p:blipFill>
        <p:spPr>
          <a:prstGeom prst="roundRect">
            <a:avLst>
              <a:gd name="adj" fmla="val 3652"/>
            </a:avLst>
          </a:prstGeom>
        </p:spPr>
      </p:pic>
      <p:sp>
        <p:nvSpPr>
          <p:cNvPr id="3" name="Text Placeholder 2">
            <a:extLst>
              <a:ext uri="{FF2B5EF4-FFF2-40B4-BE49-F238E27FC236}">
                <a16:creationId xmlns:a16="http://schemas.microsoft.com/office/drawing/2014/main" id="{031110AC-C85D-DC22-1E0A-10F074778E5B}"/>
              </a:ext>
            </a:extLst>
          </p:cNvPr>
          <p:cNvSpPr>
            <a:spLocks noGrp="1"/>
          </p:cNvSpPr>
          <p:nvPr>
            <p:ph type="body" sz="quarter" idx="24"/>
          </p:nvPr>
        </p:nvSpPr>
        <p:spPr/>
        <p:txBody>
          <a:bodyPr/>
          <a:lstStyle/>
          <a:p>
            <a:r>
              <a:rPr lang="en-US" dirty="0"/>
              <a:t>This is a headline — </a:t>
            </a:r>
            <a:r>
              <a:rPr lang="en-US" dirty="0">
                <a:solidFill>
                  <a:schemeClr val="accent1"/>
                </a:solidFill>
              </a:rPr>
              <a:t>six</a:t>
            </a:r>
            <a:r>
              <a:rPr lang="en-US" dirty="0"/>
              <a:t> words maximum. </a:t>
            </a:r>
          </a:p>
          <a:p>
            <a:pPr marL="685800" lvl="2" indent="-685800">
              <a:buFont typeface="Arial" panose="020B0604020202020204" pitchFamily="34" charset="0"/>
              <a:buChar char="•"/>
            </a:pPr>
            <a:r>
              <a:rPr lang="en-US" dirty="0"/>
              <a:t>Company News templates should keep body text concise.</a:t>
            </a:r>
          </a:p>
          <a:p>
            <a:pPr marL="685800" lvl="2" indent="-685800">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4" name="Footer Placeholder 3">
            <a:extLst>
              <a:ext uri="{FF2B5EF4-FFF2-40B4-BE49-F238E27FC236}">
                <a16:creationId xmlns:a16="http://schemas.microsoft.com/office/drawing/2014/main" id="{5F856BA7-91D9-5473-D7E2-43C4CDED9304}"/>
              </a:ext>
            </a:extLst>
          </p:cNvPr>
          <p:cNvSpPr>
            <a:spLocks noGrp="1"/>
          </p:cNvSpPr>
          <p:nvPr>
            <p:ph type="ftr" sz="quarter" idx="27"/>
          </p:nvPr>
        </p:nvSpPr>
        <p:spPr/>
        <p:txBody>
          <a:bodyPr/>
          <a:lstStyle/>
          <a:p>
            <a:r>
              <a:rPr lang="en-US" spc="300" dirty="0"/>
              <a:t>CAMPAIGN OR PROGRAM NAME</a:t>
            </a:r>
          </a:p>
        </p:txBody>
      </p:sp>
    </p:spTree>
    <p:extLst>
      <p:ext uri="{BB962C8B-B14F-4D97-AF65-F5344CB8AC3E}">
        <p14:creationId xmlns:p14="http://schemas.microsoft.com/office/powerpoint/2010/main" val="36882379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91637-3714-C344-49B4-2409B1FC1AD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222E3908-94F9-3409-B3DF-828A3A24A785}"/>
              </a:ext>
            </a:extLst>
          </p:cNvPr>
          <p:cNvSpPr>
            <a:spLocks noGrp="1"/>
          </p:cNvSpPr>
          <p:nvPr>
            <p:ph type="ftr" sz="quarter" idx="29"/>
          </p:nvPr>
        </p:nvSpPr>
        <p:spPr/>
        <p:txBody>
          <a:bodyPr/>
          <a:lstStyle/>
          <a:p>
            <a:r>
              <a:rPr lang="en-US"/>
              <a:t>CAMPAIGN OR PROGRAM NAME</a:t>
            </a:r>
            <a:endParaRPr lang="en-US" dirty="0"/>
          </a:p>
        </p:txBody>
      </p:sp>
      <p:sp>
        <p:nvSpPr>
          <p:cNvPr id="3" name="Text Placeholder 2">
            <a:extLst>
              <a:ext uri="{FF2B5EF4-FFF2-40B4-BE49-F238E27FC236}">
                <a16:creationId xmlns:a16="http://schemas.microsoft.com/office/drawing/2014/main" id="{15D10591-8157-DF2E-F3F8-835DAFB1F23B}"/>
              </a:ext>
            </a:extLst>
          </p:cNvPr>
          <p:cNvSpPr>
            <a:spLocks noGrp="1"/>
          </p:cNvSpPr>
          <p:nvPr>
            <p:ph type="body" sz="quarter" idx="24"/>
          </p:nvPr>
        </p:nvSpPr>
        <p:spPr/>
        <p:txBody>
          <a:bodyPr/>
          <a:lstStyle/>
          <a:p>
            <a:r>
              <a:rPr lang="en-US" dirty="0"/>
              <a:t>This is a headline — </a:t>
            </a:r>
            <a:r>
              <a:rPr lang="en-US" dirty="0">
                <a:solidFill>
                  <a:schemeClr val="tx1"/>
                </a:solidFill>
              </a:rPr>
              <a:t>six </a:t>
            </a:r>
            <a:r>
              <a:rPr lang="en-US" dirty="0"/>
              <a:t>words maximum. </a:t>
            </a:r>
          </a:p>
          <a:p>
            <a:pPr marL="685800" lvl="2" indent="-685800">
              <a:buClr>
                <a:schemeClr val="bg1"/>
              </a:buClr>
              <a:buFont typeface="Arial" panose="020B0604020202020204" pitchFamily="34" charset="0"/>
              <a:buChar char="•"/>
            </a:pPr>
            <a:r>
              <a:rPr lang="en-US" dirty="0"/>
              <a:t>Company News templates should keep body text concise.</a:t>
            </a:r>
          </a:p>
          <a:p>
            <a:pPr marL="685800" lvl="2" indent="-685800">
              <a:buClr>
                <a:schemeClr val="bg1"/>
              </a:buClr>
              <a:buFont typeface="Arial" panose="020B0604020202020204" pitchFamily="34" charset="0"/>
              <a:buChar char="•"/>
            </a:pPr>
            <a:r>
              <a:rPr lang="en-US" dirty="0"/>
              <a:t>This example shows the </a:t>
            </a:r>
            <a:r>
              <a:rPr lang="en-US" dirty="0">
                <a:solidFill>
                  <a:schemeClr val="tx1"/>
                </a:solidFill>
              </a:rPr>
              <a:t>twenty word</a:t>
            </a:r>
            <a:r>
              <a:rPr lang="en-US" dirty="0"/>
              <a:t> limit for clear readable consistent communication.</a:t>
            </a:r>
          </a:p>
        </p:txBody>
      </p:sp>
      <p:pic>
        <p:nvPicPr>
          <p:cNvPr id="2" name="object 3">
            <a:extLst>
              <a:ext uri="{FF2B5EF4-FFF2-40B4-BE49-F238E27FC236}">
                <a16:creationId xmlns:a16="http://schemas.microsoft.com/office/drawing/2014/main" id="{809073D8-718D-02B5-299A-B672FA31337C}"/>
              </a:ext>
            </a:extLst>
          </p:cNvPr>
          <p:cNvPicPr>
            <a:picLocks noGrp="1"/>
          </p:cNvPicPr>
          <p:nvPr>
            <p:ph type="pic" sz="quarter" idx="30"/>
          </p:nvPr>
        </p:nvPicPr>
        <p:blipFill>
          <a:blip r:embed="rId2" cstate="print"/>
          <a:srcRect t="1741" b="1741"/>
          <a:stretch>
            <a:fillRect/>
          </a:stretch>
        </p:blipFill>
        <p:spPr>
          <a:prstGeom prst="roundRect">
            <a:avLst>
              <a:gd name="adj" fmla="val 7288"/>
            </a:avLst>
          </a:prstGeom>
        </p:spPr>
      </p:pic>
      <p:pic>
        <p:nvPicPr>
          <p:cNvPr id="5" name="object 4">
            <a:extLst>
              <a:ext uri="{FF2B5EF4-FFF2-40B4-BE49-F238E27FC236}">
                <a16:creationId xmlns:a16="http://schemas.microsoft.com/office/drawing/2014/main" id="{5D4A5A50-5AF8-8EE7-19D2-B31A3A9221D5}"/>
              </a:ext>
            </a:extLst>
          </p:cNvPr>
          <p:cNvPicPr>
            <a:picLocks noGrp="1"/>
          </p:cNvPicPr>
          <p:nvPr>
            <p:ph type="pic" sz="quarter" idx="28"/>
          </p:nvPr>
        </p:nvPicPr>
        <p:blipFill>
          <a:blip r:embed="rId3" cstate="print"/>
          <a:srcRect t="1728" b="1728"/>
          <a:stretch>
            <a:fillRect/>
          </a:stretch>
        </p:blipFill>
        <p:spPr>
          <a:prstGeom prst="roundRect">
            <a:avLst>
              <a:gd name="adj" fmla="val 5334"/>
            </a:avLst>
          </a:prstGeom>
        </p:spPr>
      </p:pic>
    </p:spTree>
    <p:extLst>
      <p:ext uri="{BB962C8B-B14F-4D97-AF65-F5344CB8AC3E}">
        <p14:creationId xmlns:p14="http://schemas.microsoft.com/office/powerpoint/2010/main" val="2477109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B790A-6789-95E9-8A30-D22AA9CF42D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2E0BA7C-AF9C-EC06-3CE5-D332AB4163DC}"/>
              </a:ext>
            </a:extLst>
          </p:cNvPr>
          <p:cNvSpPr>
            <a:spLocks noGrp="1"/>
          </p:cNvSpPr>
          <p:nvPr>
            <p:ph type="ftr" sz="quarter" idx="29"/>
          </p:nvPr>
        </p:nvSpPr>
        <p:spPr/>
        <p:txBody>
          <a:bodyPr/>
          <a:lstStyle/>
          <a:p>
            <a:r>
              <a:rPr lang="en-US"/>
              <a:t>CAMPAIGN OR PROGRAM NAME</a:t>
            </a:r>
            <a:endParaRPr lang="en-US" dirty="0"/>
          </a:p>
        </p:txBody>
      </p:sp>
      <p:sp>
        <p:nvSpPr>
          <p:cNvPr id="3" name="Text Placeholder 2">
            <a:extLst>
              <a:ext uri="{FF2B5EF4-FFF2-40B4-BE49-F238E27FC236}">
                <a16:creationId xmlns:a16="http://schemas.microsoft.com/office/drawing/2014/main" id="{2B2BF356-1212-723E-23C0-7479B35562A4}"/>
              </a:ext>
            </a:extLst>
          </p:cNvPr>
          <p:cNvSpPr>
            <a:spLocks noGrp="1"/>
          </p:cNvSpPr>
          <p:nvPr>
            <p:ph type="body" sz="quarter" idx="24"/>
          </p:nvPr>
        </p:nvSpPr>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pic>
        <p:nvPicPr>
          <p:cNvPr id="6" name="object 2">
            <a:extLst>
              <a:ext uri="{FF2B5EF4-FFF2-40B4-BE49-F238E27FC236}">
                <a16:creationId xmlns:a16="http://schemas.microsoft.com/office/drawing/2014/main" id="{6BDC7ACF-D38A-176D-D7FA-D534DB4BCFDA}"/>
              </a:ext>
            </a:extLst>
          </p:cNvPr>
          <p:cNvPicPr>
            <a:picLocks noGrp="1"/>
          </p:cNvPicPr>
          <p:nvPr>
            <p:ph type="pic" sz="quarter" idx="30"/>
          </p:nvPr>
        </p:nvPicPr>
        <p:blipFill>
          <a:blip r:embed="rId2" cstate="print"/>
          <a:srcRect t="92" b="92"/>
          <a:stretch>
            <a:fillRect/>
          </a:stretch>
        </p:blipFill>
        <p:spPr>
          <a:prstGeom prst="roundRect">
            <a:avLst>
              <a:gd name="adj" fmla="val 6116"/>
            </a:avLst>
          </a:prstGeom>
        </p:spPr>
      </p:pic>
      <p:pic>
        <p:nvPicPr>
          <p:cNvPr id="7" name="object 3">
            <a:extLst>
              <a:ext uri="{FF2B5EF4-FFF2-40B4-BE49-F238E27FC236}">
                <a16:creationId xmlns:a16="http://schemas.microsoft.com/office/drawing/2014/main" id="{C25C00E4-D479-CF54-B138-2A0386B9813F}"/>
              </a:ext>
            </a:extLst>
          </p:cNvPr>
          <p:cNvPicPr>
            <a:picLocks noGrp="1"/>
          </p:cNvPicPr>
          <p:nvPr>
            <p:ph type="pic" sz="quarter" idx="28"/>
          </p:nvPr>
        </p:nvPicPr>
        <p:blipFill>
          <a:blip r:embed="rId3" cstate="print"/>
          <a:srcRect t="78" b="78"/>
          <a:stretch>
            <a:fillRect/>
          </a:stretch>
        </p:blipFill>
        <p:spPr>
          <a:prstGeom prst="roundRect">
            <a:avLst>
              <a:gd name="adj" fmla="val 5725"/>
            </a:avLst>
          </a:prstGeom>
        </p:spPr>
      </p:pic>
    </p:spTree>
    <p:extLst>
      <p:ext uri="{BB962C8B-B14F-4D97-AF65-F5344CB8AC3E}">
        <p14:creationId xmlns:p14="http://schemas.microsoft.com/office/powerpoint/2010/main" val="1425312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9A5893B-46DE-8928-894A-07AE5C68F08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8977C6-9985-3209-37BE-9751C3FB6C45}"/>
              </a:ext>
            </a:extLst>
          </p:cNvPr>
          <p:cNvSpPr>
            <a:spLocks noGrp="1"/>
          </p:cNvSpPr>
          <p:nvPr>
            <p:ph type="ftr" sz="quarter" idx="30"/>
          </p:nvPr>
        </p:nvSpPr>
        <p:spPr/>
        <p:txBody>
          <a:bodyPr/>
          <a:lstStyle/>
          <a:p>
            <a:r>
              <a:rPr lang="en-US"/>
              <a:t>CAMPAIGN OR PROGRAM NAME</a:t>
            </a:r>
            <a:endParaRPr lang="en-US" dirty="0"/>
          </a:p>
        </p:txBody>
      </p:sp>
      <p:sp>
        <p:nvSpPr>
          <p:cNvPr id="10" name="Text Placeholder 9">
            <a:extLst>
              <a:ext uri="{FF2B5EF4-FFF2-40B4-BE49-F238E27FC236}">
                <a16:creationId xmlns:a16="http://schemas.microsoft.com/office/drawing/2014/main" id="{176D8218-9299-C8F5-D678-56026C4AF2DF}"/>
              </a:ext>
            </a:extLst>
          </p:cNvPr>
          <p:cNvSpPr>
            <a:spLocks noGrp="1"/>
          </p:cNvSpPr>
          <p:nvPr>
            <p:ph type="body" sz="quarter" idx="24"/>
          </p:nvPr>
        </p:nvSpPr>
        <p:spPr/>
        <p:txBody>
          <a:bodyPr/>
          <a:lstStyle/>
          <a:p>
            <a:r>
              <a:rPr lang="en-US" dirty="0"/>
              <a:t>This is a headline — </a:t>
            </a:r>
            <a:r>
              <a:rPr lang="en-US" dirty="0">
                <a:solidFill>
                  <a:schemeClr val="accent1"/>
                </a:solidFill>
              </a:rPr>
              <a:t>six words </a:t>
            </a:r>
            <a:r>
              <a:rPr lang="en-US" dirty="0"/>
              <a:t>maximum. </a:t>
            </a:r>
          </a:p>
          <a:p>
            <a:pPr marL="685800" lvl="2" indent="-685800">
              <a:buFont typeface="Arial" panose="020B0604020202020204" pitchFamily="34" charset="0"/>
              <a:buChar char="•"/>
            </a:pPr>
            <a:r>
              <a:rPr lang="en-US" dirty="0"/>
              <a:t>Company News templates should keep body text concise.</a:t>
            </a:r>
          </a:p>
          <a:p>
            <a:pPr marL="685800" lvl="2" indent="-685800">
              <a:buFont typeface="Arial" panose="020B0604020202020204" pitchFamily="34" charset="0"/>
              <a:buChar char="•"/>
            </a:pPr>
            <a:r>
              <a:rPr lang="en-US" dirty="0"/>
              <a:t>This example shows the </a:t>
            </a:r>
            <a:r>
              <a:rPr lang="en-US" dirty="0">
                <a:solidFill>
                  <a:schemeClr val="accent1"/>
                </a:solidFill>
              </a:rPr>
              <a:t>twenty word</a:t>
            </a:r>
            <a:r>
              <a:rPr lang="en-US" dirty="0">
                <a:solidFill>
                  <a:schemeClr val="tx1"/>
                </a:solidFill>
              </a:rPr>
              <a:t> </a:t>
            </a:r>
            <a:r>
              <a:rPr lang="en-US" dirty="0"/>
              <a:t>limit for clear readable consistent communication.</a:t>
            </a:r>
          </a:p>
        </p:txBody>
      </p:sp>
      <p:pic>
        <p:nvPicPr>
          <p:cNvPr id="3" name="object 3">
            <a:extLst>
              <a:ext uri="{FF2B5EF4-FFF2-40B4-BE49-F238E27FC236}">
                <a16:creationId xmlns:a16="http://schemas.microsoft.com/office/drawing/2014/main" id="{A9557AFA-1F2E-002E-EFB6-E66AA3C5FD96}"/>
              </a:ext>
            </a:extLst>
          </p:cNvPr>
          <p:cNvPicPr>
            <a:picLocks noGrp="1"/>
          </p:cNvPicPr>
          <p:nvPr>
            <p:ph type="pic" sz="quarter" idx="26"/>
          </p:nvPr>
        </p:nvPicPr>
        <p:blipFill>
          <a:blip r:embed="rId3" cstate="print"/>
          <a:srcRect l="262" r="262"/>
          <a:stretch>
            <a:fillRect/>
          </a:stretch>
        </p:blipFill>
        <p:spPr>
          <a:prstGeom prst="roundRect">
            <a:avLst>
              <a:gd name="adj" fmla="val 8031"/>
            </a:avLst>
          </a:prstGeom>
        </p:spPr>
      </p:pic>
      <p:pic>
        <p:nvPicPr>
          <p:cNvPr id="4" name="object 4">
            <a:extLst>
              <a:ext uri="{FF2B5EF4-FFF2-40B4-BE49-F238E27FC236}">
                <a16:creationId xmlns:a16="http://schemas.microsoft.com/office/drawing/2014/main" id="{8B9911AC-58AF-5B72-F73D-811BD9F3B0B4}"/>
              </a:ext>
            </a:extLst>
          </p:cNvPr>
          <p:cNvPicPr>
            <a:picLocks noGrp="1"/>
          </p:cNvPicPr>
          <p:nvPr>
            <p:ph type="pic" sz="quarter" idx="27"/>
          </p:nvPr>
        </p:nvPicPr>
        <p:blipFill>
          <a:blip r:embed="rId4" cstate="print"/>
          <a:srcRect l="262" r="262"/>
          <a:stretch>
            <a:fillRect/>
          </a:stretch>
        </p:blipFill>
        <p:spPr>
          <a:prstGeom prst="roundRect">
            <a:avLst>
              <a:gd name="adj" fmla="val 6628"/>
            </a:avLst>
          </a:prstGeom>
        </p:spPr>
      </p:pic>
      <p:pic>
        <p:nvPicPr>
          <p:cNvPr id="5" name="object 5">
            <a:extLst>
              <a:ext uri="{FF2B5EF4-FFF2-40B4-BE49-F238E27FC236}">
                <a16:creationId xmlns:a16="http://schemas.microsoft.com/office/drawing/2014/main" id="{096672D1-BED5-8195-D436-1B891D2460C1}"/>
              </a:ext>
            </a:extLst>
          </p:cNvPr>
          <p:cNvPicPr>
            <a:picLocks noGrp="1"/>
          </p:cNvPicPr>
          <p:nvPr>
            <p:ph type="pic" sz="quarter" idx="28"/>
          </p:nvPr>
        </p:nvPicPr>
        <p:blipFill>
          <a:blip r:embed="rId5" cstate="print"/>
          <a:srcRect l="1151" r="1151"/>
          <a:stretch>
            <a:fillRect/>
          </a:stretch>
        </p:blipFill>
        <p:spPr>
          <a:prstGeom prst="roundRect">
            <a:avLst>
              <a:gd name="adj" fmla="val 7030"/>
            </a:avLst>
          </a:prstGeom>
        </p:spPr>
      </p:pic>
      <p:pic>
        <p:nvPicPr>
          <p:cNvPr id="6" name="object 6">
            <a:extLst>
              <a:ext uri="{FF2B5EF4-FFF2-40B4-BE49-F238E27FC236}">
                <a16:creationId xmlns:a16="http://schemas.microsoft.com/office/drawing/2014/main" id="{57BD6153-62FC-94A1-2C36-95D71004D12D}"/>
              </a:ext>
            </a:extLst>
          </p:cNvPr>
          <p:cNvPicPr>
            <a:picLocks noGrp="1"/>
          </p:cNvPicPr>
          <p:nvPr>
            <p:ph type="pic" sz="quarter" idx="29"/>
          </p:nvPr>
        </p:nvPicPr>
        <p:blipFill>
          <a:blip r:embed="rId6" cstate="print"/>
          <a:srcRect l="1151" r="1151"/>
          <a:stretch>
            <a:fillRect/>
          </a:stretch>
        </p:blipFill>
        <p:spPr>
          <a:prstGeom prst="roundRect">
            <a:avLst>
              <a:gd name="adj" fmla="val 7833"/>
            </a:avLst>
          </a:prstGeom>
        </p:spPr>
      </p:pic>
    </p:spTree>
    <p:extLst>
      <p:ext uri="{BB962C8B-B14F-4D97-AF65-F5344CB8AC3E}">
        <p14:creationId xmlns:p14="http://schemas.microsoft.com/office/powerpoint/2010/main" val="32095162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33646-00F9-5767-D673-AB787C007F0C}"/>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3B8AB1-E250-DBE7-100B-400250AE1E72}"/>
              </a:ext>
            </a:extLst>
          </p:cNvPr>
          <p:cNvSpPr>
            <a:spLocks noGrp="1"/>
          </p:cNvSpPr>
          <p:nvPr>
            <p:ph type="ftr" sz="quarter" idx="30"/>
          </p:nvPr>
        </p:nvSpPr>
        <p:spPr/>
        <p:txBody>
          <a:bodyPr/>
          <a:lstStyle/>
          <a:p>
            <a:r>
              <a:rPr lang="en-US"/>
              <a:t>CAMPAIGN OR PROGRAM NAME</a:t>
            </a:r>
            <a:endParaRPr lang="en-US" dirty="0"/>
          </a:p>
        </p:txBody>
      </p:sp>
      <p:sp>
        <p:nvSpPr>
          <p:cNvPr id="10" name="Text Placeholder 9">
            <a:extLst>
              <a:ext uri="{FF2B5EF4-FFF2-40B4-BE49-F238E27FC236}">
                <a16:creationId xmlns:a16="http://schemas.microsoft.com/office/drawing/2014/main" id="{DE286AF7-1049-8AA8-23F9-7BDDADDD3ED5}"/>
              </a:ext>
            </a:extLst>
          </p:cNvPr>
          <p:cNvSpPr>
            <a:spLocks noGrp="1"/>
          </p:cNvSpPr>
          <p:nvPr>
            <p:ph type="body" sz="quarter" idx="24"/>
          </p:nvPr>
        </p:nvSpPr>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pic>
        <p:nvPicPr>
          <p:cNvPr id="4" name="object 4">
            <a:extLst>
              <a:ext uri="{FF2B5EF4-FFF2-40B4-BE49-F238E27FC236}">
                <a16:creationId xmlns:a16="http://schemas.microsoft.com/office/drawing/2014/main" id="{D7506AC1-BE19-5DCB-54FC-B1EF874C93BA}"/>
              </a:ext>
            </a:extLst>
          </p:cNvPr>
          <p:cNvPicPr>
            <a:picLocks noGrp="1"/>
          </p:cNvPicPr>
          <p:nvPr>
            <p:ph type="pic" sz="quarter" idx="27"/>
          </p:nvPr>
        </p:nvPicPr>
        <p:blipFill>
          <a:blip r:embed="rId3" cstate="print"/>
          <a:srcRect l="805" r="805"/>
          <a:stretch>
            <a:fillRect/>
          </a:stretch>
        </p:blipFill>
        <p:spPr>
          <a:prstGeom prst="roundRect">
            <a:avLst>
              <a:gd name="adj" fmla="val 7985"/>
            </a:avLst>
          </a:prstGeom>
        </p:spPr>
      </p:pic>
      <p:pic>
        <p:nvPicPr>
          <p:cNvPr id="6" name="object 5">
            <a:extLst>
              <a:ext uri="{FF2B5EF4-FFF2-40B4-BE49-F238E27FC236}">
                <a16:creationId xmlns:a16="http://schemas.microsoft.com/office/drawing/2014/main" id="{4FD59108-D2F0-FEEE-C324-FE5BB454482D}"/>
              </a:ext>
            </a:extLst>
          </p:cNvPr>
          <p:cNvPicPr>
            <a:picLocks noGrp="1"/>
          </p:cNvPicPr>
          <p:nvPr>
            <p:ph type="pic" sz="quarter" idx="29"/>
          </p:nvPr>
        </p:nvPicPr>
        <p:blipFill>
          <a:blip r:embed="rId4" cstate="print"/>
          <a:srcRect l="118" r="118"/>
          <a:stretch>
            <a:fillRect/>
          </a:stretch>
        </p:blipFill>
        <p:spPr>
          <a:prstGeom prst="roundRect">
            <a:avLst>
              <a:gd name="adj" fmla="val 7431"/>
            </a:avLst>
          </a:prstGeom>
        </p:spPr>
      </p:pic>
      <p:pic>
        <p:nvPicPr>
          <p:cNvPr id="9" name="object 2">
            <a:extLst>
              <a:ext uri="{FF2B5EF4-FFF2-40B4-BE49-F238E27FC236}">
                <a16:creationId xmlns:a16="http://schemas.microsoft.com/office/drawing/2014/main" id="{F8624D64-A8C6-6405-12A8-98DDFA8ACF1E}"/>
              </a:ext>
            </a:extLst>
          </p:cNvPr>
          <p:cNvPicPr>
            <a:picLocks noGrp="1"/>
          </p:cNvPicPr>
          <p:nvPr>
            <p:ph type="pic" sz="quarter" idx="26"/>
          </p:nvPr>
        </p:nvPicPr>
        <p:blipFill>
          <a:blip r:embed="rId5" cstate="print"/>
          <a:srcRect l="429" r="429"/>
          <a:stretch>
            <a:fillRect/>
          </a:stretch>
        </p:blipFill>
        <p:spPr>
          <a:prstGeom prst="roundRect">
            <a:avLst>
              <a:gd name="adj" fmla="val 8636"/>
            </a:avLst>
          </a:prstGeom>
        </p:spPr>
      </p:pic>
      <p:pic>
        <p:nvPicPr>
          <p:cNvPr id="11" name="object 3">
            <a:extLst>
              <a:ext uri="{FF2B5EF4-FFF2-40B4-BE49-F238E27FC236}">
                <a16:creationId xmlns:a16="http://schemas.microsoft.com/office/drawing/2014/main" id="{624F98F2-577F-B1F0-53DC-E0013C5AE30F}"/>
              </a:ext>
            </a:extLst>
          </p:cNvPr>
          <p:cNvPicPr>
            <a:picLocks noGrp="1"/>
          </p:cNvPicPr>
          <p:nvPr>
            <p:ph type="pic" sz="quarter" idx="28"/>
          </p:nvPr>
        </p:nvPicPr>
        <p:blipFill>
          <a:blip r:embed="rId6" cstate="print"/>
          <a:srcRect l="609" r="609"/>
          <a:stretch>
            <a:fillRect/>
          </a:stretch>
        </p:blipFill>
        <p:spPr>
          <a:prstGeom prst="roundRect">
            <a:avLst>
              <a:gd name="adj" fmla="val 10395"/>
            </a:avLst>
          </a:prstGeom>
        </p:spPr>
      </p:pic>
    </p:spTree>
    <p:extLst>
      <p:ext uri="{BB962C8B-B14F-4D97-AF65-F5344CB8AC3E}">
        <p14:creationId xmlns:p14="http://schemas.microsoft.com/office/powerpoint/2010/main" val="27366150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9C260-0DB4-FA1B-D12F-EA4706C9C71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5885664-B26E-6E12-65DF-B0AB2A2E221B}"/>
              </a:ext>
            </a:extLst>
          </p:cNvPr>
          <p:cNvSpPr>
            <a:spLocks noGrp="1"/>
          </p:cNvSpPr>
          <p:nvPr>
            <p:ph type="body" sz="quarter" idx="4294967295"/>
          </p:nvPr>
        </p:nvSpPr>
        <p:spPr>
          <a:xfrm>
            <a:off x="1006355" y="2110376"/>
            <a:ext cx="10279954" cy="10665139"/>
          </a:xfrm>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tx1"/>
              </a:buClr>
              <a:buFont typeface="Arial" panose="020B0604020202020204" pitchFamily="34" charset="0"/>
              <a:buChar char="•"/>
            </a:pPr>
            <a:r>
              <a:rPr lang="en-US" dirty="0"/>
              <a:t>Company News templates should keep body text concise.</a:t>
            </a:r>
          </a:p>
          <a:p>
            <a:pPr marL="685800" lvl="2" indent="-685800">
              <a:buClr>
                <a:schemeClr val="tx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7" name="Footer Placeholder 6">
            <a:extLst>
              <a:ext uri="{FF2B5EF4-FFF2-40B4-BE49-F238E27FC236}">
                <a16:creationId xmlns:a16="http://schemas.microsoft.com/office/drawing/2014/main" id="{06AC6A81-4F93-8BF2-4555-195891C24B59}"/>
              </a:ext>
            </a:extLst>
          </p:cNvPr>
          <p:cNvSpPr>
            <a:spLocks noGrp="1"/>
          </p:cNvSpPr>
          <p:nvPr>
            <p:ph type="ftr" sz="quarter" idx="30"/>
          </p:nvPr>
        </p:nvSpPr>
        <p:spPr/>
        <p:txBody>
          <a:bodyPr/>
          <a:lstStyle/>
          <a:p>
            <a:r>
              <a:rPr lang="en-US" dirty="0"/>
              <a:t>CAMPAIGN OR PROGRAM NAME</a:t>
            </a:r>
          </a:p>
        </p:txBody>
      </p:sp>
      <p:pic>
        <p:nvPicPr>
          <p:cNvPr id="10" name="object 6">
            <a:extLst>
              <a:ext uri="{FF2B5EF4-FFF2-40B4-BE49-F238E27FC236}">
                <a16:creationId xmlns:a16="http://schemas.microsoft.com/office/drawing/2014/main" id="{86046DE6-0429-2A1F-5839-3B7EB533D7C3}"/>
              </a:ext>
            </a:extLst>
          </p:cNvPr>
          <p:cNvPicPr>
            <a:picLocks noGrp="1"/>
          </p:cNvPicPr>
          <p:nvPr>
            <p:ph type="pic" sz="quarter" idx="26"/>
          </p:nvPr>
        </p:nvPicPr>
        <p:blipFill>
          <a:blip r:embed="rId2" cstate="print"/>
          <a:srcRect l="1571" r="1571"/>
          <a:stretch>
            <a:fillRect/>
          </a:stretch>
        </p:blipFill>
        <p:spPr>
          <a:prstGeom prst="roundRect">
            <a:avLst>
              <a:gd name="adj" fmla="val 10589"/>
            </a:avLst>
          </a:prstGeom>
        </p:spPr>
      </p:pic>
      <p:pic>
        <p:nvPicPr>
          <p:cNvPr id="16" name="object 5">
            <a:extLst>
              <a:ext uri="{FF2B5EF4-FFF2-40B4-BE49-F238E27FC236}">
                <a16:creationId xmlns:a16="http://schemas.microsoft.com/office/drawing/2014/main" id="{A7A34F34-1B4B-548D-E0CF-2EA3A07D444E}"/>
              </a:ext>
            </a:extLst>
          </p:cNvPr>
          <p:cNvPicPr>
            <a:picLocks noGrp="1"/>
          </p:cNvPicPr>
          <p:nvPr>
            <p:ph type="pic" sz="quarter" idx="29"/>
          </p:nvPr>
        </p:nvPicPr>
        <p:blipFill>
          <a:blip r:embed="rId3" cstate="print"/>
          <a:srcRect l="5985" r="5985"/>
          <a:stretch>
            <a:fillRect/>
          </a:stretch>
        </p:blipFill>
        <p:spPr>
          <a:prstGeom prst="roundRect">
            <a:avLst>
              <a:gd name="adj" fmla="val 5501"/>
            </a:avLst>
          </a:prstGeom>
        </p:spPr>
      </p:pic>
      <p:pic>
        <p:nvPicPr>
          <p:cNvPr id="21" name="Picture Placeholder 12" descr="A calendar with x and x marks&#10;&#10;AI-generated content may be incorrect.">
            <a:extLst>
              <a:ext uri="{FF2B5EF4-FFF2-40B4-BE49-F238E27FC236}">
                <a16:creationId xmlns:a16="http://schemas.microsoft.com/office/drawing/2014/main" id="{79887CF5-E135-54B0-A098-5B7031318932}"/>
              </a:ext>
            </a:extLst>
          </p:cNvPr>
          <p:cNvPicPr>
            <a:picLocks noGrp="1" noChangeAspect="1"/>
          </p:cNvPicPr>
          <p:nvPr>
            <p:ph type="pic" sz="quarter" idx="27"/>
          </p:nvPr>
        </p:nvPicPr>
        <p:blipFill>
          <a:blip r:embed="rId4"/>
          <a:srcRect l="3276" r="3276"/>
          <a:stretch>
            <a:fillRect/>
          </a:stretch>
        </p:blipFill>
        <p:spPr>
          <a:prstGeom prst="roundRect">
            <a:avLst>
              <a:gd name="adj" fmla="val 12378"/>
            </a:avLst>
          </a:prstGeom>
        </p:spPr>
      </p:pic>
      <p:pic>
        <p:nvPicPr>
          <p:cNvPr id="25" name="Picture Placeholder 10" descr="A blue and white megaphone&#10;&#10;AI-generated content may be incorrect.">
            <a:extLst>
              <a:ext uri="{FF2B5EF4-FFF2-40B4-BE49-F238E27FC236}">
                <a16:creationId xmlns:a16="http://schemas.microsoft.com/office/drawing/2014/main" id="{7E053CFA-7750-D248-0F53-C1D5F735D516}"/>
              </a:ext>
            </a:extLst>
          </p:cNvPr>
          <p:cNvPicPr>
            <a:picLocks noGrp="1" noChangeAspect="1"/>
          </p:cNvPicPr>
          <p:nvPr>
            <p:ph type="pic" sz="quarter" idx="28"/>
          </p:nvPr>
        </p:nvPicPr>
        <p:blipFill>
          <a:blip r:embed="rId5"/>
          <a:srcRect l="3276" r="3276"/>
          <a:stretch>
            <a:fillRect/>
          </a:stretch>
        </p:blipFill>
        <p:spPr/>
      </p:pic>
    </p:spTree>
    <p:extLst>
      <p:ext uri="{BB962C8B-B14F-4D97-AF65-F5344CB8AC3E}">
        <p14:creationId xmlns:p14="http://schemas.microsoft.com/office/powerpoint/2010/main" val="21158967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33407-E336-9767-447D-4E86DB80CC40}"/>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B2DA9A24-0907-2043-B2A3-7B2ACCFF16AF}"/>
              </a:ext>
            </a:extLst>
          </p:cNvPr>
          <p:cNvSpPr>
            <a:spLocks noGrp="1"/>
          </p:cNvSpPr>
          <p:nvPr>
            <p:ph type="body" sz="quarter" idx="24"/>
          </p:nvPr>
        </p:nvSpPr>
        <p:spPr>
          <a:xfrm>
            <a:off x="13111628" y="992887"/>
            <a:ext cx="10268722" cy="10665139"/>
          </a:xfrm>
        </p:spPr>
        <p:txBody>
          <a:bodyPr/>
          <a:lstStyle/>
          <a:p>
            <a:r>
              <a:rPr lang="en-US" dirty="0"/>
              <a:t>This is headline — </a:t>
            </a:r>
            <a:r>
              <a:rPr lang="en-US" dirty="0">
                <a:solidFill>
                  <a:schemeClr val="tx1"/>
                </a:solidFill>
              </a:rPr>
              <a:t>six</a:t>
            </a:r>
            <a:r>
              <a:rPr lang="en-US" dirty="0"/>
              <a:t> words maximum. </a:t>
            </a:r>
          </a:p>
          <a:p>
            <a:pPr marL="685800" lvl="3" indent="-685800">
              <a:buClr>
                <a:schemeClr val="bg1"/>
              </a:buClr>
              <a:buFont typeface="Arial" panose="020B0604020202020204" pitchFamily="34" charset="0"/>
              <a:buChar char="•"/>
            </a:pPr>
            <a:r>
              <a:rPr lang="en-US" dirty="0">
                <a:solidFill>
                  <a:schemeClr val="bg1"/>
                </a:solidFill>
              </a:rPr>
              <a:t>Company News templates should keep body text concise.</a:t>
            </a:r>
          </a:p>
          <a:p>
            <a:pPr marL="685800" lvl="3" indent="-685800">
              <a:buClr>
                <a:schemeClr val="bg1"/>
              </a:buClr>
              <a:buFont typeface="Arial" panose="020B0604020202020204" pitchFamily="34" charset="0"/>
              <a:buChar char="•"/>
            </a:pPr>
            <a:r>
              <a:rPr lang="en-US" dirty="0">
                <a:solidFill>
                  <a:schemeClr val="bg1"/>
                </a:solidFill>
              </a:rPr>
              <a:t>This example shows the </a:t>
            </a:r>
            <a:r>
              <a:rPr lang="en-US" dirty="0"/>
              <a:t>twenty word</a:t>
            </a:r>
            <a:r>
              <a:rPr lang="en-US" dirty="0">
                <a:solidFill>
                  <a:schemeClr val="bg1"/>
                </a:solidFill>
              </a:rPr>
              <a:t> limit for clear readable consistent communication.</a:t>
            </a:r>
          </a:p>
        </p:txBody>
      </p:sp>
      <p:pic>
        <p:nvPicPr>
          <p:cNvPr id="6" name="object 5">
            <a:extLst>
              <a:ext uri="{FF2B5EF4-FFF2-40B4-BE49-F238E27FC236}">
                <a16:creationId xmlns:a16="http://schemas.microsoft.com/office/drawing/2014/main" id="{1C626819-92CC-509A-A0C0-079F272C7B06}"/>
              </a:ext>
            </a:extLst>
          </p:cNvPr>
          <p:cNvPicPr>
            <a:picLocks noGrp="1"/>
          </p:cNvPicPr>
          <p:nvPr>
            <p:ph type="pic" sz="quarter" idx="29"/>
          </p:nvPr>
        </p:nvPicPr>
        <p:blipFill>
          <a:blip r:embed="rId3" cstate="print"/>
          <a:srcRect l="4172" t="4062" r="3183" b="3072"/>
          <a:stretch>
            <a:fillRect/>
          </a:stretch>
        </p:blipFill>
        <p:spPr>
          <a:xfrm>
            <a:off x="6672753" y="5007429"/>
            <a:ext cx="5421758" cy="7703383"/>
          </a:xfrm>
          <a:prstGeom prst="roundRect">
            <a:avLst>
              <a:gd name="adj" fmla="val 8728"/>
            </a:avLst>
          </a:prstGeom>
        </p:spPr>
      </p:pic>
      <p:pic>
        <p:nvPicPr>
          <p:cNvPr id="9" name="object 2">
            <a:extLst>
              <a:ext uri="{FF2B5EF4-FFF2-40B4-BE49-F238E27FC236}">
                <a16:creationId xmlns:a16="http://schemas.microsoft.com/office/drawing/2014/main" id="{B8BBB51A-CC6E-259E-8717-AB18D9CBFF47}"/>
              </a:ext>
            </a:extLst>
          </p:cNvPr>
          <p:cNvPicPr>
            <a:picLocks noGrp="1"/>
          </p:cNvPicPr>
          <p:nvPr>
            <p:ph type="pic" sz="quarter" idx="26"/>
          </p:nvPr>
        </p:nvPicPr>
        <p:blipFill>
          <a:blip r:embed="rId4" cstate="print"/>
          <a:srcRect l="3307" t="2890" r="416"/>
          <a:stretch>
            <a:fillRect/>
          </a:stretch>
        </p:blipFill>
        <p:spPr>
          <a:xfrm>
            <a:off x="1006825" y="992888"/>
            <a:ext cx="5421758" cy="7281333"/>
          </a:xfrm>
          <a:prstGeom prst="roundRect">
            <a:avLst>
              <a:gd name="adj" fmla="val 10798"/>
            </a:avLst>
          </a:prstGeom>
        </p:spPr>
      </p:pic>
      <p:pic>
        <p:nvPicPr>
          <p:cNvPr id="4" name="object 4">
            <a:extLst>
              <a:ext uri="{FF2B5EF4-FFF2-40B4-BE49-F238E27FC236}">
                <a16:creationId xmlns:a16="http://schemas.microsoft.com/office/drawing/2014/main" id="{810C2F83-A842-2606-3D92-EA3295D6EEE8}"/>
              </a:ext>
            </a:extLst>
          </p:cNvPr>
          <p:cNvPicPr>
            <a:picLocks noGrp="1"/>
          </p:cNvPicPr>
          <p:nvPr>
            <p:ph type="pic" sz="quarter" idx="27"/>
          </p:nvPr>
        </p:nvPicPr>
        <p:blipFill>
          <a:blip r:embed="rId5" cstate="print"/>
          <a:srcRect l="805" r="805"/>
          <a:stretch/>
        </p:blipFill>
        <p:spPr>
          <a:xfrm>
            <a:off x="6672753" y="992887"/>
            <a:ext cx="5421758" cy="3761417"/>
          </a:xfrm>
          <a:prstGeom prst="roundRect">
            <a:avLst>
              <a:gd name="adj" fmla="val 11102"/>
            </a:avLst>
          </a:prstGeom>
        </p:spPr>
      </p:pic>
      <p:pic>
        <p:nvPicPr>
          <p:cNvPr id="3" name="object 9">
            <a:extLst>
              <a:ext uri="{FF2B5EF4-FFF2-40B4-BE49-F238E27FC236}">
                <a16:creationId xmlns:a16="http://schemas.microsoft.com/office/drawing/2014/main" id="{8FE18362-2D40-EDD3-DCA1-BA8D1F8D37E3}"/>
              </a:ext>
            </a:extLst>
          </p:cNvPr>
          <p:cNvPicPr/>
          <p:nvPr/>
        </p:nvPicPr>
        <p:blipFill>
          <a:blip r:embed="rId6" cstate="print"/>
          <a:stretch>
            <a:fillRect/>
          </a:stretch>
        </p:blipFill>
        <p:spPr>
          <a:xfrm>
            <a:off x="20843631" y="11855836"/>
            <a:ext cx="2527544" cy="844162"/>
          </a:xfrm>
          <a:prstGeom prst="rect">
            <a:avLst/>
          </a:prstGeom>
        </p:spPr>
      </p:pic>
      <p:pic>
        <p:nvPicPr>
          <p:cNvPr id="8" name="object 3">
            <a:extLst>
              <a:ext uri="{FF2B5EF4-FFF2-40B4-BE49-F238E27FC236}">
                <a16:creationId xmlns:a16="http://schemas.microsoft.com/office/drawing/2014/main" id="{683BF7AE-C36D-E4B9-8D01-E6FABF475E02}"/>
              </a:ext>
            </a:extLst>
          </p:cNvPr>
          <p:cNvPicPr>
            <a:picLocks noGrp="1"/>
          </p:cNvPicPr>
          <p:nvPr>
            <p:ph type="pic" sz="quarter" idx="28"/>
          </p:nvPr>
        </p:nvPicPr>
        <p:blipFill>
          <a:blip r:embed="rId7" cstate="print"/>
          <a:srcRect t="13606" b="13606"/>
          <a:stretch>
            <a:fillRect/>
          </a:stretch>
        </p:blipFill>
        <p:spPr>
          <a:xfrm>
            <a:off x="1006825" y="8545212"/>
            <a:ext cx="5421758" cy="4165600"/>
          </a:xfrm>
          <a:prstGeom prst="roundRect">
            <a:avLst>
              <a:gd name="adj" fmla="val 10282"/>
            </a:avLst>
          </a:prstGeom>
        </p:spPr>
      </p:pic>
    </p:spTree>
    <p:extLst>
      <p:ext uri="{BB962C8B-B14F-4D97-AF65-F5344CB8AC3E}">
        <p14:creationId xmlns:p14="http://schemas.microsoft.com/office/powerpoint/2010/main" val="6544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8B4E1-3A5B-6C5C-9457-9474E5135C75}"/>
              </a:ext>
            </a:extLst>
          </p:cNvPr>
          <p:cNvSpPr>
            <a:spLocks noGrp="1"/>
          </p:cNvSpPr>
          <p:nvPr>
            <p:ph type="title"/>
          </p:nvPr>
        </p:nvSpPr>
        <p:spPr/>
        <p:txBody>
          <a:bodyPr/>
          <a:lstStyle/>
          <a:p>
            <a:r>
              <a:rPr lang="en-US" dirty="0"/>
              <a:t>Charts &amp; Graphs</a:t>
            </a:r>
          </a:p>
        </p:txBody>
      </p:sp>
      <p:sp>
        <p:nvSpPr>
          <p:cNvPr id="66" name="Rectangle 65">
            <a:extLst>
              <a:ext uri="{FF2B5EF4-FFF2-40B4-BE49-F238E27FC236}">
                <a16:creationId xmlns:a16="http://schemas.microsoft.com/office/drawing/2014/main" id="{21209F1D-8AA7-7D46-8AAC-D347399A3592}"/>
              </a:ext>
            </a:extLst>
          </p:cNvPr>
          <p:cNvSpPr/>
          <p:nvPr/>
        </p:nvSpPr>
        <p:spPr>
          <a:xfrm>
            <a:off x="12275848" y="7527739"/>
            <a:ext cx="10571670" cy="490423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4"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61" name="Rectangle 60">
            <a:extLst>
              <a:ext uri="{FF2B5EF4-FFF2-40B4-BE49-F238E27FC236}">
                <a16:creationId xmlns:a16="http://schemas.microsoft.com/office/drawing/2014/main" id="{A7F369B0-CC65-3D48-9C3F-E175551B7275}"/>
              </a:ext>
            </a:extLst>
          </p:cNvPr>
          <p:cNvSpPr/>
          <p:nvPr/>
        </p:nvSpPr>
        <p:spPr>
          <a:xfrm>
            <a:off x="1660139" y="3250308"/>
            <a:ext cx="10367964" cy="405854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4"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4" name="Rectangle 3">
            <a:extLst>
              <a:ext uri="{FF2B5EF4-FFF2-40B4-BE49-F238E27FC236}">
                <a16:creationId xmlns:a16="http://schemas.microsoft.com/office/drawing/2014/main" id="{CB20166D-F435-3B40-AC15-71650F260D70}"/>
              </a:ext>
            </a:extLst>
          </p:cNvPr>
          <p:cNvSpPr/>
          <p:nvPr/>
        </p:nvSpPr>
        <p:spPr>
          <a:xfrm>
            <a:off x="1677989" y="7527741"/>
            <a:ext cx="10350116" cy="486111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4"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10" name="Rectangle 9">
            <a:extLst>
              <a:ext uri="{FF2B5EF4-FFF2-40B4-BE49-F238E27FC236}">
                <a16:creationId xmlns:a16="http://schemas.microsoft.com/office/drawing/2014/main" id="{80983FE9-15F3-EE4F-A68F-8508CAC80641}"/>
              </a:ext>
            </a:extLst>
          </p:cNvPr>
          <p:cNvSpPr/>
          <p:nvPr/>
        </p:nvSpPr>
        <p:spPr>
          <a:xfrm>
            <a:off x="12275847" y="3250308"/>
            <a:ext cx="10564676" cy="405854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4"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graphicFrame>
        <p:nvGraphicFramePr>
          <p:cNvPr id="15" name="Chart 14">
            <a:extLst>
              <a:ext uri="{FF2B5EF4-FFF2-40B4-BE49-F238E27FC236}">
                <a16:creationId xmlns:a16="http://schemas.microsoft.com/office/drawing/2014/main" id="{A82630FF-FA75-974D-97A1-CE69347E645A}"/>
              </a:ext>
            </a:extLst>
          </p:cNvPr>
          <p:cNvGraphicFramePr/>
          <p:nvPr>
            <p:extLst>
              <p:ext uri="{D42A27DB-BD31-4B8C-83A1-F6EECF244321}">
                <p14:modId xmlns:p14="http://schemas.microsoft.com/office/powerpoint/2010/main" val="3873140161"/>
              </p:ext>
            </p:extLst>
          </p:nvPr>
        </p:nvGraphicFramePr>
        <p:xfrm>
          <a:off x="2190822" y="9174685"/>
          <a:ext cx="8075542" cy="2771350"/>
        </p:xfrm>
        <a:graphic>
          <a:graphicData uri="http://schemas.openxmlformats.org/drawingml/2006/chart">
            <c:chart xmlns:c="http://schemas.openxmlformats.org/drawingml/2006/chart" xmlns:r="http://schemas.openxmlformats.org/officeDocument/2006/relationships" r:id="rId3"/>
          </a:graphicData>
        </a:graphic>
      </p:graphicFrame>
      <p:sp>
        <p:nvSpPr>
          <p:cNvPr id="17" name="Up Arrow 16">
            <a:extLst>
              <a:ext uri="{FF2B5EF4-FFF2-40B4-BE49-F238E27FC236}">
                <a16:creationId xmlns:a16="http://schemas.microsoft.com/office/drawing/2014/main" id="{65C6535D-189E-9440-8B80-C88AEC56DB03}"/>
              </a:ext>
            </a:extLst>
          </p:cNvPr>
          <p:cNvSpPr/>
          <p:nvPr/>
        </p:nvSpPr>
        <p:spPr>
          <a:xfrm>
            <a:off x="12958870" y="9349921"/>
            <a:ext cx="1268998" cy="1866174"/>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4"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18" name="Down Arrow 17">
            <a:extLst>
              <a:ext uri="{FF2B5EF4-FFF2-40B4-BE49-F238E27FC236}">
                <a16:creationId xmlns:a16="http://schemas.microsoft.com/office/drawing/2014/main" id="{9FAA52E8-B285-0047-9B66-631C12FDA059}"/>
              </a:ext>
            </a:extLst>
          </p:cNvPr>
          <p:cNvSpPr/>
          <p:nvPr/>
        </p:nvSpPr>
        <p:spPr>
          <a:xfrm>
            <a:off x="14910886" y="9349921"/>
            <a:ext cx="1268998" cy="186617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64" dirty="0">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22" name="TextBox 21">
            <a:extLst>
              <a:ext uri="{FF2B5EF4-FFF2-40B4-BE49-F238E27FC236}">
                <a16:creationId xmlns:a16="http://schemas.microsoft.com/office/drawing/2014/main" id="{0A35857C-4FCA-4344-AF6C-C2E3F6A8C60E}"/>
              </a:ext>
            </a:extLst>
          </p:cNvPr>
          <p:cNvSpPr txBox="1"/>
          <p:nvPr/>
        </p:nvSpPr>
        <p:spPr>
          <a:xfrm>
            <a:off x="13341164" y="11470100"/>
            <a:ext cx="543418" cy="369332"/>
          </a:xfrm>
          <a:prstGeom prst="rect">
            <a:avLst/>
          </a:prstGeom>
          <a:noFill/>
        </p:spPr>
        <p:txBody>
          <a:bodyPr wrap="none" lIns="0" tIns="0" rIns="0" bIns="0" rtlCol="0" anchor="ctr" anchorCtr="0">
            <a:spAutoFit/>
          </a:bodyPr>
          <a:lstStyle/>
          <a:p>
            <a:pPr algn="ctr"/>
            <a:r>
              <a:rPr lang="en-US" sz="2400" b="1" dirty="0">
                <a:latin typeface="Ember Modern Display" panose="020B0503020204020204" pitchFamily="34" charset="0"/>
                <a:ea typeface="Amazon Ember Display" panose="020F0603020204020204" pitchFamily="34" charset="0"/>
                <a:cs typeface="Amazon Ember Display" panose="020F0603020204020204" pitchFamily="34" charset="0"/>
              </a:rPr>
              <a:t>73%</a:t>
            </a:r>
          </a:p>
        </p:txBody>
      </p:sp>
      <p:graphicFrame>
        <p:nvGraphicFramePr>
          <p:cNvPr id="27" name="Chart 26">
            <a:extLst>
              <a:ext uri="{FF2B5EF4-FFF2-40B4-BE49-F238E27FC236}">
                <a16:creationId xmlns:a16="http://schemas.microsoft.com/office/drawing/2014/main" id="{4ABFD64D-BBAB-CB47-B2AC-DD6692AEDBD7}"/>
              </a:ext>
            </a:extLst>
          </p:cNvPr>
          <p:cNvGraphicFramePr/>
          <p:nvPr>
            <p:extLst>
              <p:ext uri="{D42A27DB-BD31-4B8C-83A1-F6EECF244321}">
                <p14:modId xmlns:p14="http://schemas.microsoft.com/office/powerpoint/2010/main" val="2619897112"/>
              </p:ext>
            </p:extLst>
          </p:nvPr>
        </p:nvGraphicFramePr>
        <p:xfrm>
          <a:off x="18064286" y="8524422"/>
          <a:ext cx="4430410" cy="3407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Chart 34">
            <a:extLst>
              <a:ext uri="{FF2B5EF4-FFF2-40B4-BE49-F238E27FC236}">
                <a16:creationId xmlns:a16="http://schemas.microsoft.com/office/drawing/2014/main" id="{EACCD3FB-3BD8-984C-8515-79BA905A4144}"/>
              </a:ext>
            </a:extLst>
          </p:cNvPr>
          <p:cNvGraphicFramePr/>
          <p:nvPr>
            <p:extLst>
              <p:ext uri="{D42A27DB-BD31-4B8C-83A1-F6EECF244321}">
                <p14:modId xmlns:p14="http://schemas.microsoft.com/office/powerpoint/2010/main" val="2313365541"/>
              </p:ext>
            </p:extLst>
          </p:nvPr>
        </p:nvGraphicFramePr>
        <p:xfrm>
          <a:off x="6683893" y="3565654"/>
          <a:ext cx="4409832" cy="3665360"/>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Box 36">
            <a:extLst>
              <a:ext uri="{FF2B5EF4-FFF2-40B4-BE49-F238E27FC236}">
                <a16:creationId xmlns:a16="http://schemas.microsoft.com/office/drawing/2014/main" id="{83EFA4D8-1148-EC4A-AC01-5F0F06E1D970}"/>
              </a:ext>
            </a:extLst>
          </p:cNvPr>
          <p:cNvSpPr txBox="1"/>
          <p:nvPr/>
        </p:nvSpPr>
        <p:spPr>
          <a:xfrm>
            <a:off x="12771733" y="3896955"/>
            <a:ext cx="3109826" cy="1600438"/>
          </a:xfrm>
          <a:prstGeom prst="rect">
            <a:avLst/>
          </a:prstGeom>
          <a:noFill/>
        </p:spPr>
        <p:txBody>
          <a:bodyPr wrap="none" lIns="0" tIns="0" rIns="0" bIns="0" rtlCol="0" anchor="ctr" anchorCtr="0">
            <a:spAutoFit/>
          </a:bodyPr>
          <a:lstStyle/>
          <a:p>
            <a:r>
              <a:rPr lang="en-US" sz="4000" b="1" dirty="0">
                <a:latin typeface="Ember Modern Display" panose="020B0503020204020204" pitchFamily="34" charset="0"/>
                <a:ea typeface="Amazon Ember Display" panose="020F0603020204020204" pitchFamily="34" charset="0"/>
                <a:cs typeface="Amazon Ember Display" panose="020F0603020204020204" pitchFamily="34" charset="0"/>
              </a:rPr>
              <a:t>Your title here</a:t>
            </a:r>
          </a:p>
          <a:p>
            <a:r>
              <a:rPr lang="en-US" sz="6400" b="1" dirty="0">
                <a:latin typeface="Ember Modern Display" panose="020B0503020204020204" pitchFamily="34" charset="0"/>
                <a:ea typeface="Amazon Ember Display" panose="020F0603020204020204" pitchFamily="34" charset="0"/>
                <a:cs typeface="Amazon Ember Display" panose="020F0603020204020204" pitchFamily="34" charset="0"/>
              </a:rPr>
              <a:t>73%</a:t>
            </a:r>
          </a:p>
        </p:txBody>
      </p:sp>
      <p:sp>
        <p:nvSpPr>
          <p:cNvPr id="38" name="TextBox 37">
            <a:extLst>
              <a:ext uri="{FF2B5EF4-FFF2-40B4-BE49-F238E27FC236}">
                <a16:creationId xmlns:a16="http://schemas.microsoft.com/office/drawing/2014/main" id="{EF3BDE01-4BBF-9048-982F-D0FA8512DD66}"/>
              </a:ext>
            </a:extLst>
          </p:cNvPr>
          <p:cNvSpPr txBox="1"/>
          <p:nvPr/>
        </p:nvSpPr>
        <p:spPr>
          <a:xfrm>
            <a:off x="12771733" y="5837887"/>
            <a:ext cx="4609804" cy="1194094"/>
          </a:xfrm>
          <a:prstGeom prst="rect">
            <a:avLst/>
          </a:prstGeom>
          <a:noFill/>
        </p:spPr>
        <p:txBody>
          <a:bodyPr wrap="square" lIns="0" rtlCol="0" anchor="t" anchorCtr="0">
            <a:noAutofit/>
          </a:bodyPr>
          <a:lstStyle/>
          <a:p>
            <a:pPr>
              <a:lnSpc>
                <a:spcPts val="3200"/>
              </a:lnSpc>
            </a:pPr>
            <a:r>
              <a:rPr lang="en-US" sz="2400" b="1" dirty="0">
                <a:latin typeface="Ember Modern Display" panose="020B0503020204020204" pitchFamily="34" charset="0"/>
                <a:ea typeface="Amazon Ember Display" panose="020F0603020204020204" pitchFamily="34" charset="0"/>
                <a:cs typeface="Amazon Ember Display" panose="020F0603020204020204" pitchFamily="34" charset="0"/>
              </a:rPr>
              <a:t>Type your desired text here for more information.</a:t>
            </a:r>
          </a:p>
        </p:txBody>
      </p:sp>
      <p:graphicFrame>
        <p:nvGraphicFramePr>
          <p:cNvPr id="39" name="Chart 38">
            <a:extLst>
              <a:ext uri="{FF2B5EF4-FFF2-40B4-BE49-F238E27FC236}">
                <a16:creationId xmlns:a16="http://schemas.microsoft.com/office/drawing/2014/main" id="{1858FDAE-75AE-E346-8D1F-566D566C2E73}"/>
              </a:ext>
            </a:extLst>
          </p:cNvPr>
          <p:cNvGraphicFramePr/>
          <p:nvPr>
            <p:extLst>
              <p:ext uri="{D42A27DB-BD31-4B8C-83A1-F6EECF244321}">
                <p14:modId xmlns:p14="http://schemas.microsoft.com/office/powerpoint/2010/main" val="3211524485"/>
              </p:ext>
            </p:extLst>
          </p:nvPr>
        </p:nvGraphicFramePr>
        <p:xfrm>
          <a:off x="18150168" y="3237566"/>
          <a:ext cx="4387378" cy="4180728"/>
        </p:xfrm>
        <a:graphic>
          <a:graphicData uri="http://schemas.openxmlformats.org/drawingml/2006/chart">
            <c:chart xmlns:c="http://schemas.openxmlformats.org/drawingml/2006/chart" xmlns:r="http://schemas.openxmlformats.org/officeDocument/2006/relationships" r:id="rId6"/>
          </a:graphicData>
        </a:graphic>
      </p:graphicFrame>
      <p:sp>
        <p:nvSpPr>
          <p:cNvPr id="62" name="TextBox 61">
            <a:extLst>
              <a:ext uri="{FF2B5EF4-FFF2-40B4-BE49-F238E27FC236}">
                <a16:creationId xmlns:a16="http://schemas.microsoft.com/office/drawing/2014/main" id="{23562A4B-FA85-0846-BBE8-2204175708BE}"/>
              </a:ext>
            </a:extLst>
          </p:cNvPr>
          <p:cNvSpPr txBox="1"/>
          <p:nvPr/>
        </p:nvSpPr>
        <p:spPr>
          <a:xfrm>
            <a:off x="2190818" y="3896955"/>
            <a:ext cx="4245330" cy="1600438"/>
          </a:xfrm>
          <a:prstGeom prst="rect">
            <a:avLst/>
          </a:prstGeom>
          <a:noFill/>
        </p:spPr>
        <p:txBody>
          <a:bodyPr wrap="square" lIns="0" tIns="0" rIns="0" bIns="0" rtlCol="0" anchor="ctr" anchorCtr="0">
            <a:spAutoFit/>
          </a:bodyPr>
          <a:lstStyle/>
          <a:p>
            <a:r>
              <a:rPr lang="en-US" sz="4000" b="1" dirty="0">
                <a:latin typeface="Ember Modern Display" panose="020B0503020204020204" pitchFamily="34" charset="0"/>
                <a:ea typeface="Amazon Ember Display" panose="020F0603020204020204" pitchFamily="34" charset="0"/>
                <a:cs typeface="Amazon Ember Display" panose="020F0603020204020204" pitchFamily="34" charset="0"/>
              </a:rPr>
              <a:t>Your title here</a:t>
            </a:r>
          </a:p>
          <a:p>
            <a:r>
              <a:rPr lang="en-US" sz="6400" b="1" dirty="0">
                <a:latin typeface="Ember Modern Display" panose="020B0503020204020204" pitchFamily="34" charset="0"/>
                <a:ea typeface="Amazon Ember Display" panose="020F0603020204020204" pitchFamily="34" charset="0"/>
                <a:cs typeface="Amazon Ember Display" panose="020F0603020204020204" pitchFamily="34" charset="0"/>
              </a:rPr>
              <a:t>73%</a:t>
            </a:r>
          </a:p>
        </p:txBody>
      </p:sp>
      <p:sp>
        <p:nvSpPr>
          <p:cNvPr id="63" name="TextBox 62">
            <a:extLst>
              <a:ext uri="{FF2B5EF4-FFF2-40B4-BE49-F238E27FC236}">
                <a16:creationId xmlns:a16="http://schemas.microsoft.com/office/drawing/2014/main" id="{8F9999C5-701B-DD4B-8E98-B143BFD1BF9F}"/>
              </a:ext>
            </a:extLst>
          </p:cNvPr>
          <p:cNvSpPr txBox="1"/>
          <p:nvPr/>
        </p:nvSpPr>
        <p:spPr>
          <a:xfrm>
            <a:off x="2190819" y="5837887"/>
            <a:ext cx="4609804" cy="1194094"/>
          </a:xfrm>
          <a:prstGeom prst="rect">
            <a:avLst/>
          </a:prstGeom>
          <a:noFill/>
        </p:spPr>
        <p:txBody>
          <a:bodyPr wrap="square" lIns="0" rtlCol="0" anchor="t" anchorCtr="0">
            <a:noAutofit/>
          </a:bodyPr>
          <a:lstStyle/>
          <a:p>
            <a:pPr>
              <a:lnSpc>
                <a:spcPts val="3200"/>
              </a:lnSpc>
            </a:pPr>
            <a:r>
              <a:rPr lang="en-US" sz="2400" b="1" dirty="0">
                <a:latin typeface="Ember Modern Display" panose="020B0503020204020204" pitchFamily="34" charset="0"/>
                <a:ea typeface="Amazon Ember Display" panose="020F0603020204020204" pitchFamily="34" charset="0"/>
                <a:cs typeface="Amazon Ember Display" panose="020F0603020204020204" pitchFamily="34" charset="0"/>
              </a:rPr>
              <a:t>Type your desired text here for more information.</a:t>
            </a:r>
          </a:p>
        </p:txBody>
      </p:sp>
      <p:sp>
        <p:nvSpPr>
          <p:cNvPr id="70" name="TextBox 69">
            <a:extLst>
              <a:ext uri="{FF2B5EF4-FFF2-40B4-BE49-F238E27FC236}">
                <a16:creationId xmlns:a16="http://schemas.microsoft.com/office/drawing/2014/main" id="{85C3EC7F-0748-A84A-8F1E-CF2118DE1A62}"/>
              </a:ext>
            </a:extLst>
          </p:cNvPr>
          <p:cNvSpPr txBox="1"/>
          <p:nvPr/>
        </p:nvSpPr>
        <p:spPr>
          <a:xfrm>
            <a:off x="12771733" y="7908305"/>
            <a:ext cx="3109826" cy="615553"/>
          </a:xfrm>
          <a:prstGeom prst="rect">
            <a:avLst/>
          </a:prstGeom>
          <a:noFill/>
        </p:spPr>
        <p:txBody>
          <a:bodyPr wrap="none" lIns="0" tIns="0" rIns="0" bIns="0" rtlCol="0" anchor="ctr" anchorCtr="0">
            <a:spAutoFit/>
          </a:bodyPr>
          <a:lstStyle/>
          <a:p>
            <a:r>
              <a:rPr lang="en-US" sz="4000" b="1" dirty="0">
                <a:latin typeface="Ember Modern Display" panose="020B0503020204020204" pitchFamily="34" charset="0"/>
                <a:ea typeface="Amazon Ember Display" panose="020F0603020204020204" pitchFamily="34" charset="0"/>
                <a:cs typeface="Amazon Ember Display" panose="020F0603020204020204" pitchFamily="34" charset="0"/>
              </a:rPr>
              <a:t>Your title here</a:t>
            </a:r>
          </a:p>
        </p:txBody>
      </p:sp>
      <p:sp>
        <p:nvSpPr>
          <p:cNvPr id="72" name="TextBox 71">
            <a:extLst>
              <a:ext uri="{FF2B5EF4-FFF2-40B4-BE49-F238E27FC236}">
                <a16:creationId xmlns:a16="http://schemas.microsoft.com/office/drawing/2014/main" id="{0BC5378A-E89D-424E-A6D1-0ADAC213BD24}"/>
              </a:ext>
            </a:extLst>
          </p:cNvPr>
          <p:cNvSpPr txBox="1"/>
          <p:nvPr/>
        </p:nvSpPr>
        <p:spPr>
          <a:xfrm>
            <a:off x="2190819" y="7908305"/>
            <a:ext cx="3109826" cy="615553"/>
          </a:xfrm>
          <a:prstGeom prst="rect">
            <a:avLst/>
          </a:prstGeom>
          <a:noFill/>
        </p:spPr>
        <p:txBody>
          <a:bodyPr wrap="none" lIns="0" tIns="0" rIns="0" bIns="0" rtlCol="0" anchor="ctr" anchorCtr="0">
            <a:spAutoFit/>
          </a:bodyPr>
          <a:lstStyle/>
          <a:p>
            <a:r>
              <a:rPr lang="en-US" sz="4000" b="1" dirty="0">
                <a:latin typeface="Ember Modern Display" panose="020B0503020204020204" pitchFamily="34" charset="0"/>
                <a:ea typeface="Amazon Ember Display" panose="020F0603020204020204" pitchFamily="34" charset="0"/>
                <a:cs typeface="Amazon Ember Display" panose="020F0603020204020204" pitchFamily="34" charset="0"/>
              </a:rPr>
              <a:t>Your title here</a:t>
            </a:r>
          </a:p>
        </p:txBody>
      </p:sp>
      <p:sp>
        <p:nvSpPr>
          <p:cNvPr id="73" name="TextBox 72">
            <a:extLst>
              <a:ext uri="{FF2B5EF4-FFF2-40B4-BE49-F238E27FC236}">
                <a16:creationId xmlns:a16="http://schemas.microsoft.com/office/drawing/2014/main" id="{E0728F07-8F38-8141-AC52-26BCBD96F6DE}"/>
              </a:ext>
            </a:extLst>
          </p:cNvPr>
          <p:cNvSpPr txBox="1"/>
          <p:nvPr/>
        </p:nvSpPr>
        <p:spPr>
          <a:xfrm>
            <a:off x="15300594" y="11470100"/>
            <a:ext cx="543418" cy="369332"/>
          </a:xfrm>
          <a:prstGeom prst="rect">
            <a:avLst/>
          </a:prstGeom>
          <a:noFill/>
        </p:spPr>
        <p:txBody>
          <a:bodyPr wrap="none" lIns="0" tIns="0" rIns="0" bIns="0" rtlCol="0" anchor="ctr" anchorCtr="0">
            <a:spAutoFit/>
          </a:bodyPr>
          <a:lstStyle/>
          <a:p>
            <a:pPr algn="ctr"/>
            <a:r>
              <a:rPr lang="en-US" sz="2400" b="1" dirty="0">
                <a:latin typeface="Ember Modern Display" panose="020B0503020204020204" pitchFamily="34" charset="0"/>
                <a:ea typeface="Amazon Ember Display" panose="020F0603020204020204" pitchFamily="34" charset="0"/>
                <a:cs typeface="Amazon Ember Display" panose="020F0603020204020204" pitchFamily="34" charset="0"/>
              </a:rPr>
              <a:t>73%</a:t>
            </a:r>
          </a:p>
        </p:txBody>
      </p:sp>
      <p:sp>
        <p:nvSpPr>
          <p:cNvPr id="3" name="TextBox 2">
            <a:extLst>
              <a:ext uri="{FF2B5EF4-FFF2-40B4-BE49-F238E27FC236}">
                <a16:creationId xmlns:a16="http://schemas.microsoft.com/office/drawing/2014/main" id="{5B81AD06-CFDC-D74F-9928-45C31F3BA5BF}"/>
              </a:ext>
            </a:extLst>
          </p:cNvPr>
          <p:cNvSpPr txBox="1"/>
          <p:nvPr/>
        </p:nvSpPr>
        <p:spPr>
          <a:xfrm>
            <a:off x="12250293" y="1552354"/>
            <a:ext cx="0" cy="0"/>
          </a:xfrm>
          <a:prstGeom prst="rect">
            <a:avLst/>
          </a:prstGeom>
          <a:noFill/>
        </p:spPr>
        <p:txBody>
          <a:bodyPr wrap="none" lIns="0" tIns="0" rIns="0" bIns="0" rtlCol="0">
            <a:noAutofit/>
          </a:bodyPr>
          <a:lstStyle/>
          <a:p>
            <a:pPr defTabSz="1828370">
              <a:lnSpc>
                <a:spcPts val="4800"/>
              </a:lnSpc>
            </a:pPr>
            <a:endParaRPr lang="en-US" sz="4000" dirty="0"/>
          </a:p>
        </p:txBody>
      </p:sp>
      <p:sp>
        <p:nvSpPr>
          <p:cNvPr id="7" name="Footer Placeholder 6">
            <a:extLst>
              <a:ext uri="{FF2B5EF4-FFF2-40B4-BE49-F238E27FC236}">
                <a16:creationId xmlns:a16="http://schemas.microsoft.com/office/drawing/2014/main" id="{C2B3F644-C0FD-4FCD-7833-E37918BEA69C}"/>
              </a:ext>
            </a:extLst>
          </p:cNvPr>
          <p:cNvSpPr>
            <a:spLocks noGrp="1"/>
          </p:cNvSpPr>
          <p:nvPr>
            <p:ph type="ftr" sz="quarter" idx="10"/>
          </p:nvPr>
        </p:nvSpPr>
        <p:spPr>
          <a:xfrm>
            <a:off x="1681483" y="1237243"/>
            <a:ext cx="8589494" cy="923510"/>
          </a:xfrm>
        </p:spPr>
        <p:txBody>
          <a:bodyPr/>
          <a:lstStyle/>
          <a:p>
            <a:r>
              <a:rPr lang="en-US" dirty="0">
                <a:solidFill>
                  <a:schemeClr val="accent1"/>
                </a:solidFill>
              </a:rPr>
              <a:t>STYLE GUIDE</a:t>
            </a:r>
            <a:r>
              <a:rPr lang="en-US" b="0" dirty="0">
                <a:solidFill>
                  <a:schemeClr val="accent1"/>
                </a:solidFill>
              </a:rPr>
              <a:t> | </a:t>
            </a:r>
            <a:r>
              <a:rPr lang="en-US" dirty="0">
                <a:solidFill>
                  <a:schemeClr val="accent1"/>
                </a:solidFill>
              </a:rPr>
              <a:t>VISUAL BRANDING</a:t>
            </a:r>
          </a:p>
        </p:txBody>
      </p:sp>
    </p:spTree>
    <p:extLst>
      <p:ext uri="{BB962C8B-B14F-4D97-AF65-F5344CB8AC3E}">
        <p14:creationId xmlns:p14="http://schemas.microsoft.com/office/powerpoint/2010/main" val="1835093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B6E4D10-B57A-9FD5-F97D-1B86EB3596C8}"/>
              </a:ext>
            </a:extLst>
          </p:cNvPr>
          <p:cNvSpPr>
            <a:spLocks noGrp="1"/>
          </p:cNvSpPr>
          <p:nvPr>
            <p:ph type="body" sz="quarter" idx="24"/>
          </p:nvPr>
        </p:nvSpPr>
        <p:spPr>
          <a:xfrm>
            <a:off x="1006354" y="2110376"/>
            <a:ext cx="12328646" cy="10665139"/>
          </a:xfrm>
        </p:spPr>
        <p:txBody>
          <a:bodyPr/>
          <a:lstStyle/>
          <a:p>
            <a:r>
              <a:rPr lang="en-US" dirty="0">
                <a:solidFill>
                  <a:schemeClr val="accent1"/>
                </a:solidFill>
              </a:rPr>
              <a:t>Interpreting the data split.</a:t>
            </a:r>
          </a:p>
          <a:p>
            <a:pPr lvl="2"/>
            <a:endParaRPr lang="en-US" b="1" dirty="0">
              <a:solidFill>
                <a:schemeClr val="accent2"/>
              </a:solidFill>
            </a:endParaRPr>
          </a:p>
          <a:p>
            <a:pPr marL="594360" lvl="3" indent="-594360">
              <a:buClr>
                <a:schemeClr val="tx1"/>
              </a:buClr>
              <a:buFont typeface="Arial" panose="020B0604020202020204" pitchFamily="34" charset="0"/>
              <a:buChar char="•"/>
            </a:pPr>
            <a:r>
              <a:rPr lang="en-US" b="1" dirty="0"/>
              <a:t>Slices show relative size of each metric. </a:t>
            </a:r>
          </a:p>
          <a:p>
            <a:pPr marL="594360" lvl="3" indent="-594360">
              <a:buClr>
                <a:schemeClr val="tx1"/>
              </a:buClr>
              <a:buFont typeface="Arial" panose="020B0604020202020204" pitchFamily="34" charset="0"/>
              <a:buChar char="•"/>
            </a:pPr>
            <a:r>
              <a:rPr lang="en-US" b="1" dirty="0"/>
              <a:t>Effective for quick comparisons. </a:t>
            </a:r>
          </a:p>
          <a:p>
            <a:pPr marL="594360" lvl="3" indent="-594360">
              <a:buClr>
                <a:schemeClr val="tx1"/>
              </a:buClr>
              <a:buFont typeface="Arial" panose="020B0604020202020204" pitchFamily="34" charset="0"/>
              <a:buChar char="•"/>
            </a:pPr>
            <a:r>
              <a:rPr lang="en-US" b="1" dirty="0"/>
              <a:t>Bullet point 3</a:t>
            </a:r>
          </a:p>
          <a:p>
            <a:pPr marL="594360" lvl="3" indent="-594360">
              <a:buClr>
                <a:schemeClr val="tx1"/>
              </a:buClr>
              <a:buFont typeface="Arial" panose="020B0604020202020204" pitchFamily="34" charset="0"/>
              <a:buChar char="•"/>
            </a:pPr>
            <a:r>
              <a:rPr lang="en-US" b="1" dirty="0"/>
              <a:t>Bullet point 4</a:t>
            </a:r>
          </a:p>
        </p:txBody>
      </p:sp>
      <p:pic>
        <p:nvPicPr>
          <p:cNvPr id="6" name="object 17">
            <a:extLst>
              <a:ext uri="{FF2B5EF4-FFF2-40B4-BE49-F238E27FC236}">
                <a16:creationId xmlns:a16="http://schemas.microsoft.com/office/drawing/2014/main" id="{F118B929-7E69-F5E3-1D61-AF408131DD03}"/>
              </a:ext>
            </a:extLst>
          </p:cNvPr>
          <p:cNvPicPr/>
          <p:nvPr/>
        </p:nvPicPr>
        <p:blipFill>
          <a:blip r:embed="rId2" cstate="print"/>
          <a:stretch>
            <a:fillRect/>
          </a:stretch>
        </p:blipFill>
        <p:spPr>
          <a:xfrm>
            <a:off x="1023937" y="11614951"/>
            <a:ext cx="2943489" cy="983448"/>
          </a:xfrm>
          <a:prstGeom prst="rect">
            <a:avLst/>
          </a:prstGeom>
        </p:spPr>
      </p:pic>
      <p:graphicFrame>
        <p:nvGraphicFramePr>
          <p:cNvPr id="7" name="Chart 6">
            <a:extLst>
              <a:ext uri="{FF2B5EF4-FFF2-40B4-BE49-F238E27FC236}">
                <a16:creationId xmlns:a16="http://schemas.microsoft.com/office/drawing/2014/main" id="{05C1667A-A75F-4A36-F16B-66FBB0437E10}"/>
              </a:ext>
            </a:extLst>
          </p:cNvPr>
          <p:cNvGraphicFramePr/>
          <p:nvPr>
            <p:extLst>
              <p:ext uri="{D42A27DB-BD31-4B8C-83A1-F6EECF244321}">
                <p14:modId xmlns:p14="http://schemas.microsoft.com/office/powerpoint/2010/main" val="4119615173"/>
              </p:ext>
            </p:extLst>
          </p:nvPr>
        </p:nvGraphicFramePr>
        <p:xfrm>
          <a:off x="14540389" y="3376111"/>
          <a:ext cx="7914030" cy="7541271"/>
        </p:xfrm>
        <a:graphic>
          <a:graphicData uri="http://schemas.openxmlformats.org/drawingml/2006/chart">
            <c:chart xmlns:c="http://schemas.openxmlformats.org/drawingml/2006/chart" xmlns:r="http://schemas.openxmlformats.org/officeDocument/2006/relationships" r:id="rId3"/>
          </a:graphicData>
        </a:graphic>
      </p:graphicFrame>
      <p:sp>
        <p:nvSpPr>
          <p:cNvPr id="4" name="Footer Placeholder 3">
            <a:extLst>
              <a:ext uri="{FF2B5EF4-FFF2-40B4-BE49-F238E27FC236}">
                <a16:creationId xmlns:a16="http://schemas.microsoft.com/office/drawing/2014/main" id="{0288B4CE-D8E0-9316-7DB1-39C9A0A3F4E7}"/>
              </a:ext>
            </a:extLst>
          </p:cNvPr>
          <p:cNvSpPr>
            <a:spLocks noGrp="1"/>
          </p:cNvSpPr>
          <p:nvPr>
            <p:ph type="ftr" sz="quarter" idx="25"/>
          </p:nvPr>
        </p:nvSpPr>
        <p:spPr/>
        <p:txBody>
          <a:bodyPr/>
          <a:lstStyle/>
          <a:p>
            <a:r>
              <a:rPr lang="en-US"/>
              <a:t>CAMPAIGN OR PROGRAM NAME</a:t>
            </a:r>
            <a:endParaRPr lang="en-US" dirty="0"/>
          </a:p>
        </p:txBody>
      </p:sp>
    </p:spTree>
    <p:extLst>
      <p:ext uri="{BB962C8B-B14F-4D97-AF65-F5344CB8AC3E}">
        <p14:creationId xmlns:p14="http://schemas.microsoft.com/office/powerpoint/2010/main" val="194340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DED25-724D-4C85-C4FD-96542A46E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522ACB-68C3-E63D-E496-C3A474959AEF}"/>
              </a:ext>
            </a:extLst>
          </p:cNvPr>
          <p:cNvSpPr>
            <a:spLocks noGrp="1"/>
          </p:cNvSpPr>
          <p:nvPr>
            <p:ph type="title"/>
          </p:nvPr>
        </p:nvSpPr>
        <p:spPr/>
        <p:txBody>
          <a:bodyPr/>
          <a:lstStyle/>
          <a:p>
            <a:r>
              <a:rPr lang="en-US" dirty="0"/>
              <a:t>Icon usage template</a:t>
            </a:r>
          </a:p>
        </p:txBody>
      </p:sp>
      <p:sp>
        <p:nvSpPr>
          <p:cNvPr id="6" name="Text Placeholder 5">
            <a:extLst>
              <a:ext uri="{FF2B5EF4-FFF2-40B4-BE49-F238E27FC236}">
                <a16:creationId xmlns:a16="http://schemas.microsoft.com/office/drawing/2014/main" id="{54353A6B-BA2A-676A-DCF6-04FCD841F363}"/>
              </a:ext>
            </a:extLst>
          </p:cNvPr>
          <p:cNvSpPr>
            <a:spLocks noGrp="1"/>
          </p:cNvSpPr>
          <p:nvPr>
            <p:ph type="body" sz="quarter" idx="24"/>
          </p:nvPr>
        </p:nvSpPr>
        <p:spPr/>
        <p:txBody>
          <a:bodyPr/>
          <a:lstStyle/>
          <a:p>
            <a:pPr lvl="2"/>
            <a:r>
              <a:rPr lang="en-US" dirty="0" err="1"/>
              <a:t>Subheadline</a:t>
            </a:r>
            <a:endParaRPr lang="en-US" dirty="0"/>
          </a:p>
          <a:p>
            <a:pPr lvl="4"/>
            <a:r>
              <a:rPr lang="en-US" dirty="0"/>
              <a:t>This example shows the short body copy that can go here.</a:t>
            </a:r>
          </a:p>
          <a:p>
            <a:pPr lvl="6"/>
            <a:r>
              <a:rPr lang="en-US" dirty="0"/>
              <a:t>A line or two of small supporting text </a:t>
            </a:r>
            <a:br>
              <a:rPr lang="en-US" dirty="0"/>
            </a:br>
            <a:r>
              <a:rPr lang="en-US" dirty="0"/>
              <a:t>can go here, if applicable.</a:t>
            </a:r>
          </a:p>
        </p:txBody>
      </p:sp>
      <p:sp>
        <p:nvSpPr>
          <p:cNvPr id="7" name="Text Placeholder 6">
            <a:extLst>
              <a:ext uri="{FF2B5EF4-FFF2-40B4-BE49-F238E27FC236}">
                <a16:creationId xmlns:a16="http://schemas.microsoft.com/office/drawing/2014/main" id="{57FFE75A-8366-27AE-EC6D-CB62E31FC4E6}"/>
              </a:ext>
            </a:extLst>
          </p:cNvPr>
          <p:cNvSpPr>
            <a:spLocks noGrp="1"/>
          </p:cNvSpPr>
          <p:nvPr>
            <p:ph type="body" sz="quarter" idx="25"/>
          </p:nvPr>
        </p:nvSpPr>
        <p:spPr/>
        <p:txBody>
          <a:bodyPr/>
          <a:lstStyle/>
          <a:p>
            <a:pPr lvl="2"/>
            <a:r>
              <a:rPr lang="en-US" dirty="0" err="1"/>
              <a:t>Subheadline</a:t>
            </a:r>
            <a:endParaRPr lang="en-US" dirty="0"/>
          </a:p>
          <a:p>
            <a:pPr lvl="4"/>
            <a:r>
              <a:rPr lang="en-US" dirty="0"/>
              <a:t>This example shows the short body copy that can go here.</a:t>
            </a:r>
          </a:p>
          <a:p>
            <a:pPr lvl="6"/>
            <a:r>
              <a:rPr lang="en-US" dirty="0"/>
              <a:t>A line or two of small supporting text </a:t>
            </a:r>
            <a:br>
              <a:rPr lang="en-US" dirty="0"/>
            </a:br>
            <a:r>
              <a:rPr lang="en-US" dirty="0"/>
              <a:t>can go here, if applicable.</a:t>
            </a:r>
          </a:p>
        </p:txBody>
      </p:sp>
      <p:sp>
        <p:nvSpPr>
          <p:cNvPr id="8" name="Text Placeholder 7">
            <a:extLst>
              <a:ext uri="{FF2B5EF4-FFF2-40B4-BE49-F238E27FC236}">
                <a16:creationId xmlns:a16="http://schemas.microsoft.com/office/drawing/2014/main" id="{F36D5EC5-5ABC-9341-68BD-813172E02343}"/>
              </a:ext>
            </a:extLst>
          </p:cNvPr>
          <p:cNvSpPr>
            <a:spLocks noGrp="1"/>
          </p:cNvSpPr>
          <p:nvPr>
            <p:ph type="body" sz="quarter" idx="26"/>
          </p:nvPr>
        </p:nvSpPr>
        <p:spPr/>
        <p:txBody>
          <a:bodyPr/>
          <a:lstStyle/>
          <a:p>
            <a:pPr lvl="2"/>
            <a:r>
              <a:rPr lang="en-US" dirty="0" err="1"/>
              <a:t>Subheadline</a:t>
            </a:r>
            <a:endParaRPr lang="en-US" dirty="0"/>
          </a:p>
          <a:p>
            <a:pPr lvl="4"/>
            <a:r>
              <a:rPr lang="en-US" dirty="0"/>
              <a:t>This example shows the short body copy that can go here.</a:t>
            </a:r>
          </a:p>
          <a:p>
            <a:pPr lvl="6"/>
            <a:r>
              <a:rPr lang="en-US" dirty="0"/>
              <a:t>A line or two of small supporting text </a:t>
            </a:r>
            <a:br>
              <a:rPr lang="en-US" dirty="0"/>
            </a:br>
            <a:r>
              <a:rPr lang="en-US" dirty="0"/>
              <a:t>can go here, if applicable.</a:t>
            </a:r>
          </a:p>
        </p:txBody>
      </p:sp>
      <p:pic>
        <p:nvPicPr>
          <p:cNvPr id="3" name="object 5">
            <a:extLst>
              <a:ext uri="{FF2B5EF4-FFF2-40B4-BE49-F238E27FC236}">
                <a16:creationId xmlns:a16="http://schemas.microsoft.com/office/drawing/2014/main" id="{408D860A-B696-F17A-11EE-3642B4896339}"/>
              </a:ext>
            </a:extLst>
          </p:cNvPr>
          <p:cNvPicPr>
            <a:picLocks noGrp="1"/>
          </p:cNvPicPr>
          <p:nvPr>
            <p:ph type="pic" sz="quarter" idx="27"/>
          </p:nvPr>
        </p:nvPicPr>
        <p:blipFill>
          <a:blip r:embed="rId2" cstate="print"/>
          <a:srcRect l="-31914" t="-31516" r="-30579" b="-30977"/>
          <a:stretch>
            <a:fillRect/>
          </a:stretch>
        </p:blipFill>
        <p:spPr>
          <a:xfrm>
            <a:off x="2503488" y="3462338"/>
            <a:ext cx="4248150" cy="4248150"/>
          </a:xfrm>
          <a:prstGeom prst="ellipse">
            <a:avLst/>
          </a:prstGeom>
          <a:solidFill>
            <a:schemeClr val="bg2"/>
          </a:solidFill>
        </p:spPr>
      </p:pic>
      <p:pic>
        <p:nvPicPr>
          <p:cNvPr id="5" name="object 11">
            <a:extLst>
              <a:ext uri="{FF2B5EF4-FFF2-40B4-BE49-F238E27FC236}">
                <a16:creationId xmlns:a16="http://schemas.microsoft.com/office/drawing/2014/main" id="{C98564E1-FD13-CD2F-224E-4FA379991541}"/>
              </a:ext>
            </a:extLst>
          </p:cNvPr>
          <p:cNvPicPr>
            <a:picLocks noGrp="1"/>
          </p:cNvPicPr>
          <p:nvPr>
            <p:ph type="pic" sz="quarter" idx="28"/>
          </p:nvPr>
        </p:nvPicPr>
        <p:blipFill>
          <a:blip r:embed="rId3" cstate="print"/>
          <a:srcRect l="-31247" t="-29885" r="-31247" b="-32608"/>
          <a:stretch>
            <a:fillRect/>
          </a:stretch>
        </p:blipFill>
        <p:spPr>
          <a:xfrm>
            <a:off x="10069834" y="3462338"/>
            <a:ext cx="4248150" cy="4248150"/>
          </a:xfrm>
          <a:prstGeom prst="ellipse">
            <a:avLst/>
          </a:prstGeom>
          <a:solidFill>
            <a:schemeClr val="bg2"/>
          </a:solidFill>
        </p:spPr>
      </p:pic>
      <p:pic>
        <p:nvPicPr>
          <p:cNvPr id="10" name="object 8">
            <a:extLst>
              <a:ext uri="{FF2B5EF4-FFF2-40B4-BE49-F238E27FC236}">
                <a16:creationId xmlns:a16="http://schemas.microsoft.com/office/drawing/2014/main" id="{597774E0-29AC-2083-7B16-7966734E5F24}"/>
              </a:ext>
            </a:extLst>
          </p:cNvPr>
          <p:cNvPicPr>
            <a:picLocks noGrp="1"/>
          </p:cNvPicPr>
          <p:nvPr>
            <p:ph type="pic" sz="quarter" idx="29"/>
          </p:nvPr>
        </p:nvPicPr>
        <p:blipFill>
          <a:blip r:embed="rId4" cstate="print"/>
          <a:srcRect l="-31115" t="-29885" r="-31378" b="-32608"/>
          <a:stretch>
            <a:fillRect/>
          </a:stretch>
        </p:blipFill>
        <p:spPr>
          <a:xfrm>
            <a:off x="17636180" y="3462338"/>
            <a:ext cx="4248150" cy="4248150"/>
          </a:xfrm>
          <a:prstGeom prst="ellipse">
            <a:avLst/>
          </a:prstGeom>
          <a:solidFill>
            <a:schemeClr val="bg2"/>
          </a:solidFill>
        </p:spPr>
      </p:pic>
    </p:spTree>
    <p:extLst>
      <p:ext uri="{BB962C8B-B14F-4D97-AF65-F5344CB8AC3E}">
        <p14:creationId xmlns:p14="http://schemas.microsoft.com/office/powerpoint/2010/main" val="37850985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ject 3">
            <a:extLst>
              <a:ext uri="{FF2B5EF4-FFF2-40B4-BE49-F238E27FC236}">
                <a16:creationId xmlns:a16="http://schemas.microsoft.com/office/drawing/2014/main" id="{E3E0FF36-BA52-94CB-8DC3-DBC98752F69F}"/>
              </a:ext>
            </a:extLst>
          </p:cNvPr>
          <p:cNvPicPr>
            <a:picLocks noGrp="1"/>
          </p:cNvPicPr>
          <p:nvPr>
            <p:ph type="pic" sz="quarter" idx="30"/>
          </p:nvPr>
        </p:nvPicPr>
        <p:blipFill>
          <a:blip r:embed="rId2" cstate="print"/>
          <a:srcRect l="1931" r="1931"/>
          <a:stretch/>
        </p:blipFill>
        <p:spPr>
          <a:prstGeom prst="roundRect">
            <a:avLst>
              <a:gd name="adj" fmla="val 4506"/>
            </a:avLst>
          </a:prstGeom>
        </p:spPr>
      </p:pic>
      <p:pic>
        <p:nvPicPr>
          <p:cNvPr id="4" name="object 10">
            <a:extLst>
              <a:ext uri="{FF2B5EF4-FFF2-40B4-BE49-F238E27FC236}">
                <a16:creationId xmlns:a16="http://schemas.microsoft.com/office/drawing/2014/main" id="{0E6DE9A9-ECF6-31D0-F6B3-67ABBC96DD52}"/>
              </a:ext>
            </a:extLst>
          </p:cNvPr>
          <p:cNvPicPr>
            <a:picLocks noGrp="1"/>
          </p:cNvPicPr>
          <p:nvPr>
            <p:ph type="pic" sz="quarter" idx="27"/>
          </p:nvPr>
        </p:nvPicPr>
        <p:blipFill>
          <a:blip r:embed="rId3" cstate="print"/>
          <a:srcRect/>
          <a:stretch/>
        </p:blipFill>
        <p:spPr>
          <a:prstGeom prst="rect">
            <a:avLst/>
          </a:prstGeom>
        </p:spPr>
      </p:pic>
      <p:sp>
        <p:nvSpPr>
          <p:cNvPr id="7" name="Text Placeholder 6">
            <a:extLst>
              <a:ext uri="{FF2B5EF4-FFF2-40B4-BE49-F238E27FC236}">
                <a16:creationId xmlns:a16="http://schemas.microsoft.com/office/drawing/2014/main" id="{6B72EBA2-E161-787D-716B-A435B714D5F3}"/>
              </a:ext>
            </a:extLst>
          </p:cNvPr>
          <p:cNvSpPr>
            <a:spLocks noGrp="1"/>
          </p:cNvSpPr>
          <p:nvPr>
            <p:ph type="body" sz="quarter" idx="24"/>
          </p:nvPr>
        </p:nvSpPr>
        <p:spPr/>
        <p:txBody>
          <a:bodyPr/>
          <a:lstStyle/>
          <a:p>
            <a:pPr lvl="2"/>
            <a:r>
              <a:rPr lang="en-US" dirty="0" err="1"/>
              <a:t>Subheadline</a:t>
            </a:r>
            <a:endParaRPr lang="en-US" dirty="0"/>
          </a:p>
          <a:p>
            <a:pPr lvl="4"/>
            <a:r>
              <a:rPr lang="en-US" dirty="0"/>
              <a:t>This example shows the short body copy that can go here.</a:t>
            </a:r>
          </a:p>
        </p:txBody>
      </p:sp>
    </p:spTree>
    <p:extLst>
      <p:ext uri="{BB962C8B-B14F-4D97-AF65-F5344CB8AC3E}">
        <p14:creationId xmlns:p14="http://schemas.microsoft.com/office/powerpoint/2010/main" val="11301979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D59C48-D7F9-6F35-9E8A-9289A11C3A37}"/>
              </a:ext>
            </a:extLst>
          </p:cNvPr>
          <p:cNvSpPr txBox="1"/>
          <p:nvPr/>
        </p:nvSpPr>
        <p:spPr>
          <a:xfrm>
            <a:off x="1015999" y="5037049"/>
            <a:ext cx="10130971" cy="2321102"/>
          </a:xfrm>
          <a:prstGeom prst="rect">
            <a:avLst/>
          </a:prstGeom>
          <a:noFill/>
        </p:spPr>
        <p:txBody>
          <a:bodyPr wrap="square" lIns="0" tIns="0" rIns="0" bIns="0" rtlCol="0">
            <a:noAutofit/>
          </a:bodyPr>
          <a:lstStyle/>
          <a:p>
            <a:pPr>
              <a:lnSpc>
                <a:spcPts val="6800"/>
              </a:lnSpc>
              <a:spcAft>
                <a:spcPts val="2400"/>
              </a:spcAft>
            </a:pPr>
            <a:r>
              <a:rPr lang="en-US" sz="6800" b="1" dirty="0">
                <a:solidFill>
                  <a:schemeClr val="bg1"/>
                </a:solidFill>
                <a:latin typeface="Ember Modern Display" panose="020B0503020204020204" pitchFamily="34" charset="0"/>
                <a:ea typeface="Amazon Ember Display" panose="020F0603020204020204" pitchFamily="34" charset="0"/>
                <a:cs typeface="Amazon Ember Display" panose="020F0603020204020204" pitchFamily="34" charset="0"/>
              </a:rPr>
              <a:t>Need additional design assistance? Submit a request on Wrike.</a:t>
            </a:r>
          </a:p>
          <a:p>
            <a:pPr>
              <a:lnSpc>
                <a:spcPts val="6800"/>
              </a:lnSpc>
              <a:spcAft>
                <a:spcPts val="2400"/>
              </a:spcAft>
            </a:pPr>
            <a:r>
              <a:rPr lang="en-US" sz="4000" b="1" dirty="0">
                <a:solidFill>
                  <a:schemeClr val="accent1"/>
                </a:solidFill>
                <a:latin typeface="Ember Modern Display" panose="020B0503020204020204" pitchFamily="34" charset="0"/>
                <a:ea typeface="Amazon Ember Display" panose="020F0603020204020204" pitchFamily="34" charset="0"/>
                <a:cs typeface="Amazon Ember Display" panose="020F0603020204020204" pitchFamily="34" charset="0"/>
                <a:hlinkClick r:id="rId2">
                  <a:extLst>
                    <a:ext uri="{A12FA001-AC4F-418D-AE19-62706E023703}">
                      <ahyp:hlinkClr xmlns:ahyp="http://schemas.microsoft.com/office/drawing/2018/hyperlinkcolor" val="tx"/>
                    </a:ext>
                  </a:extLst>
                </a:hlinkClick>
              </a:rPr>
              <a:t>Content and Creative Services requests</a:t>
            </a:r>
            <a:endParaRPr lang="en-US" sz="4000" b="1" dirty="0">
              <a:solidFill>
                <a:schemeClr val="accent1"/>
              </a:solidFill>
              <a:latin typeface="Ember Modern Display" panose="020B0503020204020204" pitchFamily="34" charset="0"/>
              <a:ea typeface="Amazon Ember Display" panose="020F0603020204020204" pitchFamily="34" charset="0"/>
              <a:cs typeface="Amazon Ember Display" panose="020F0603020204020204" pitchFamily="34" charset="0"/>
            </a:endParaRPr>
          </a:p>
        </p:txBody>
      </p:sp>
      <p:sp>
        <p:nvSpPr>
          <p:cNvPr id="3" name="Footer Placeholder 2">
            <a:extLst>
              <a:ext uri="{FF2B5EF4-FFF2-40B4-BE49-F238E27FC236}">
                <a16:creationId xmlns:a16="http://schemas.microsoft.com/office/drawing/2014/main" id="{B2F71B32-DEC6-AC4F-8B59-538AC7EFF03E}"/>
              </a:ext>
            </a:extLst>
          </p:cNvPr>
          <p:cNvSpPr>
            <a:spLocks noGrp="1"/>
          </p:cNvSpPr>
          <p:nvPr>
            <p:ph type="ftr" sz="quarter" idx="10"/>
          </p:nvPr>
        </p:nvSpPr>
        <p:spPr/>
        <p:txBody>
          <a:bodyPr/>
          <a:lstStyle/>
          <a:p>
            <a:r>
              <a:rPr lang="en-US" sz="2600" b="0" spc="0" dirty="0"/>
              <a:t>Operations </a:t>
            </a:r>
            <a:br>
              <a:rPr lang="en-US" sz="2600" b="0" spc="0" dirty="0"/>
            </a:br>
            <a:r>
              <a:rPr lang="en-US" sz="2600" b="0" spc="0" dirty="0"/>
              <a:t>Internal </a:t>
            </a:r>
            <a:br>
              <a:rPr lang="en-US" sz="2600" b="0" spc="0" dirty="0"/>
            </a:br>
            <a:r>
              <a:rPr lang="en-US" sz="2600" b="0" spc="0" dirty="0"/>
              <a:t>Communications</a:t>
            </a:r>
          </a:p>
        </p:txBody>
      </p:sp>
    </p:spTree>
    <p:extLst>
      <p:ext uri="{BB962C8B-B14F-4D97-AF65-F5344CB8AC3E}">
        <p14:creationId xmlns:p14="http://schemas.microsoft.com/office/powerpoint/2010/main" val="1193981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object 3" descr="$PPTXTitle"/>
          <p:cNvSpPr txBox="1">
            <a:spLocks noGrp="1"/>
          </p:cNvSpPr>
          <p:nvPr>
            <p:ph type="title"/>
          </p:nvPr>
        </p:nvSpPr>
        <p:spPr>
          <a:xfrm>
            <a:off x="999898" y="1019826"/>
            <a:ext cx="8609050" cy="1104063"/>
          </a:xfrm>
          <a:prstGeom prst="rect">
            <a:avLst/>
          </a:prstGeom>
        </p:spPr>
        <p:txBody>
          <a:bodyPr vert="horz" wrap="square" lIns="0" tIns="16933" rIns="0" bIns="0" rtlCol="0">
            <a:spAutoFit/>
          </a:bodyPr>
          <a:lstStyle/>
          <a:p>
            <a:pPr marL="16933">
              <a:spcBef>
                <a:spcPts val="133"/>
              </a:spcBef>
            </a:pPr>
            <a:r>
              <a:rPr sz="9200" dirty="0"/>
              <a:t>Templates</a:t>
            </a:r>
          </a:p>
        </p:txBody>
      </p:sp>
      <p:sp>
        <p:nvSpPr>
          <p:cNvPr id="4" name="object 4"/>
          <p:cNvSpPr txBox="1"/>
          <p:nvPr/>
        </p:nvSpPr>
        <p:spPr>
          <a:xfrm>
            <a:off x="999899" y="2838450"/>
            <a:ext cx="8024831" cy="1957074"/>
          </a:xfrm>
          <a:prstGeom prst="rect">
            <a:avLst/>
          </a:prstGeom>
        </p:spPr>
        <p:txBody>
          <a:bodyPr vert="horz" wrap="square" lIns="0" tIns="0" rIns="0" bIns="0" rtlCol="0">
            <a:noAutofit/>
          </a:bodyPr>
          <a:lstStyle/>
          <a:p>
            <a:pPr marR="680703">
              <a:lnSpc>
                <a:spcPts val="3200"/>
              </a:lnSpc>
              <a:spcAft>
                <a:spcPts val="1600"/>
              </a:spcAft>
            </a:pPr>
            <a:r>
              <a:rPr lang="en-US" sz="3200" dirty="0">
                <a:solidFill>
                  <a:srgbClr val="FFFFFF"/>
                </a:solidFill>
                <a:latin typeface="Ember Modern Display"/>
                <a:cs typeface="Ember Modern Display"/>
              </a:rPr>
              <a:t>The 16:9 templates for Company News and digital screens include a set of different layouts for you to choose from. </a:t>
            </a:r>
          </a:p>
          <a:p>
            <a:pPr marR="680703">
              <a:lnSpc>
                <a:spcPts val="3200"/>
              </a:lnSpc>
              <a:spcAft>
                <a:spcPts val="1600"/>
              </a:spcAft>
            </a:pPr>
            <a:r>
              <a:rPr lang="en-US" sz="3200" dirty="0">
                <a:solidFill>
                  <a:srgbClr val="FFFFFF"/>
                </a:solidFill>
                <a:latin typeface="Ember Modern Display"/>
                <a:cs typeface="Ember Modern Display"/>
              </a:rPr>
              <a:t>Please follow the content team guidelines: use no more than six words for headlines and no more than twenty words for body copy. Remember, each slide is only visible for about nine seconds. </a:t>
            </a:r>
          </a:p>
          <a:p>
            <a:pPr marR="680703">
              <a:lnSpc>
                <a:spcPts val="3200"/>
              </a:lnSpc>
              <a:spcAft>
                <a:spcPts val="1600"/>
              </a:spcAft>
            </a:pPr>
            <a:r>
              <a:rPr lang="en-US" sz="3200" dirty="0">
                <a:solidFill>
                  <a:srgbClr val="FFFFFF"/>
                </a:solidFill>
                <a:latin typeface="Ember Modern Display"/>
                <a:cs typeface="Ember Modern Display"/>
              </a:rPr>
              <a:t>The file includes generic layout options as well as usage examples. You can adjust any of these templates as needed.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2D49B0C-5C14-658F-D8A0-AA44C8042DBE}"/>
              </a:ext>
            </a:extLst>
          </p:cNvPr>
          <p:cNvSpPr>
            <a:spLocks noGrp="1"/>
          </p:cNvSpPr>
          <p:nvPr>
            <p:ph type="pic" sz="quarter" idx="26"/>
          </p:nvPr>
        </p:nvSpPr>
        <p:spPr/>
        <p:txBody>
          <a:bodyPr/>
          <a:lstStyle/>
          <a:p>
            <a:endParaRPr lang="en-US"/>
          </a:p>
        </p:txBody>
      </p:sp>
      <p:sp>
        <p:nvSpPr>
          <p:cNvPr id="3" name="Text Placeholder 2">
            <a:extLst>
              <a:ext uri="{FF2B5EF4-FFF2-40B4-BE49-F238E27FC236}">
                <a16:creationId xmlns:a16="http://schemas.microsoft.com/office/drawing/2014/main" id="{FB0EF85E-1F05-FC12-140D-F23C810E2669}"/>
              </a:ext>
            </a:extLst>
          </p:cNvPr>
          <p:cNvSpPr>
            <a:spLocks noGrp="1"/>
          </p:cNvSpPr>
          <p:nvPr>
            <p:ph type="body" sz="quarter" idx="24"/>
          </p:nvPr>
        </p:nvSpPr>
        <p:spPr/>
        <p:txBody>
          <a:bodyPr/>
          <a:lstStyle/>
          <a:p>
            <a:r>
              <a:rPr lang="en-US" dirty="0"/>
              <a:t>This is a headline — </a:t>
            </a:r>
            <a:r>
              <a:rPr lang="en-US" dirty="0">
                <a:solidFill>
                  <a:schemeClr val="accent1"/>
                </a:solidFill>
              </a:rPr>
              <a:t>six</a:t>
            </a:r>
            <a:r>
              <a:rPr lang="en-US" dirty="0"/>
              <a:t> words maximum. </a:t>
            </a:r>
          </a:p>
          <a:p>
            <a:pPr marL="685800" lvl="2" indent="-685800">
              <a:buFont typeface="Arial" panose="020B0604020202020204" pitchFamily="34" charset="0"/>
              <a:buChar char="•"/>
            </a:pPr>
            <a:r>
              <a:rPr lang="en-US" dirty="0"/>
              <a:t>Company News templates should keep body text concise.</a:t>
            </a:r>
          </a:p>
          <a:p>
            <a:pPr marL="685800" lvl="2" indent="-685800">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a:p>
            <a:endParaRPr lang="en-US" dirty="0"/>
          </a:p>
        </p:txBody>
      </p:sp>
      <p:sp>
        <p:nvSpPr>
          <p:cNvPr id="4" name="Footer Placeholder 3">
            <a:extLst>
              <a:ext uri="{FF2B5EF4-FFF2-40B4-BE49-F238E27FC236}">
                <a16:creationId xmlns:a16="http://schemas.microsoft.com/office/drawing/2014/main" id="{FA905149-A80F-5695-B28C-4EECA5EF9D0E}"/>
              </a:ext>
            </a:extLst>
          </p:cNvPr>
          <p:cNvSpPr>
            <a:spLocks noGrp="1"/>
          </p:cNvSpPr>
          <p:nvPr>
            <p:ph type="ftr" sz="quarter" idx="27"/>
          </p:nvPr>
        </p:nvSpPr>
        <p:spPr/>
        <p:txBody>
          <a:bodyPr/>
          <a:lstStyle/>
          <a:p>
            <a:r>
              <a:rPr lang="en-US" spc="300" dirty="0"/>
              <a:t>CAMPAIGN OR PROGRAM NAME</a:t>
            </a:r>
          </a:p>
        </p:txBody>
      </p:sp>
    </p:spTree>
    <p:extLst>
      <p:ext uri="{BB962C8B-B14F-4D97-AF65-F5344CB8AC3E}">
        <p14:creationId xmlns:p14="http://schemas.microsoft.com/office/powerpoint/2010/main" val="2253408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21C17-90A0-5020-86C3-8F613A7C44C8}"/>
            </a:ext>
          </a:extLst>
        </p:cNvPr>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C81EA1-7B2D-7791-911F-128A8DE637FB}"/>
              </a:ext>
            </a:extLst>
          </p:cNvPr>
          <p:cNvSpPr>
            <a:spLocks noGrp="1"/>
          </p:cNvSpPr>
          <p:nvPr>
            <p:ph type="pic" sz="quarter" idx="26"/>
          </p:nvPr>
        </p:nvSpPr>
        <p:spPr/>
        <p:txBody>
          <a:bodyPr/>
          <a:lstStyle/>
          <a:p>
            <a:endParaRPr lang="en-US"/>
          </a:p>
        </p:txBody>
      </p:sp>
      <p:sp>
        <p:nvSpPr>
          <p:cNvPr id="3" name="Text Placeholder 2">
            <a:extLst>
              <a:ext uri="{FF2B5EF4-FFF2-40B4-BE49-F238E27FC236}">
                <a16:creationId xmlns:a16="http://schemas.microsoft.com/office/drawing/2014/main" id="{523D7B16-4AF5-C6BF-4990-67711DC5A405}"/>
              </a:ext>
            </a:extLst>
          </p:cNvPr>
          <p:cNvSpPr>
            <a:spLocks noGrp="1"/>
          </p:cNvSpPr>
          <p:nvPr>
            <p:ph type="body" sz="quarter" idx="24"/>
          </p:nvPr>
        </p:nvSpPr>
        <p:spPr/>
        <p:txBody>
          <a:bodyPr/>
          <a:lstStyle/>
          <a:p>
            <a:r>
              <a:rPr lang="en-US" dirty="0"/>
              <a:t>This is a headline — </a:t>
            </a:r>
            <a:r>
              <a:rPr lang="en-US" dirty="0">
                <a:solidFill>
                  <a:schemeClr val="accent1"/>
                </a:solidFill>
              </a:rPr>
              <a:t>six</a:t>
            </a:r>
            <a:r>
              <a:rPr lang="en-US" dirty="0"/>
              <a:t> words maximum. </a:t>
            </a:r>
          </a:p>
          <a:p>
            <a:pPr marL="685800" lvl="2" indent="-685800">
              <a:buClr>
                <a:schemeClr val="bg1"/>
              </a:buClr>
              <a:buFont typeface="Arial" panose="020B0604020202020204" pitchFamily="34" charset="0"/>
              <a:buChar char="•"/>
            </a:pPr>
            <a:r>
              <a:rPr lang="en-US" dirty="0"/>
              <a:t>Company News templates should keep body text concise.</a:t>
            </a:r>
          </a:p>
          <a:p>
            <a:pPr marL="685800" lvl="2" indent="-685800">
              <a:buClr>
                <a:schemeClr val="bg1"/>
              </a:buClr>
              <a:buFont typeface="Arial" panose="020B0604020202020204" pitchFamily="34" charset="0"/>
              <a:buChar char="•"/>
            </a:pPr>
            <a:r>
              <a:rPr lang="en-US" dirty="0"/>
              <a:t>This example shows the </a:t>
            </a:r>
            <a:r>
              <a:rPr lang="en-US" dirty="0">
                <a:solidFill>
                  <a:schemeClr val="accent1"/>
                </a:solidFill>
              </a:rPr>
              <a:t>twenty word</a:t>
            </a:r>
            <a:r>
              <a:rPr lang="en-US" dirty="0"/>
              <a:t> limit for clear readable consistent communication.</a:t>
            </a:r>
          </a:p>
        </p:txBody>
      </p:sp>
      <p:sp>
        <p:nvSpPr>
          <p:cNvPr id="4" name="Footer Placeholder 3">
            <a:extLst>
              <a:ext uri="{FF2B5EF4-FFF2-40B4-BE49-F238E27FC236}">
                <a16:creationId xmlns:a16="http://schemas.microsoft.com/office/drawing/2014/main" id="{EC822808-1849-DFBC-7618-2DBA3B68A256}"/>
              </a:ext>
            </a:extLst>
          </p:cNvPr>
          <p:cNvSpPr>
            <a:spLocks noGrp="1"/>
          </p:cNvSpPr>
          <p:nvPr>
            <p:ph type="ftr" sz="quarter" idx="27"/>
          </p:nvPr>
        </p:nvSpPr>
        <p:spPr/>
        <p:txBody>
          <a:bodyPr/>
          <a:lstStyle/>
          <a:p>
            <a:r>
              <a:rPr lang="en-US" spc="300" dirty="0"/>
              <a:t>CAMPAIGN OR PROGRAM NAME</a:t>
            </a:r>
          </a:p>
        </p:txBody>
      </p:sp>
    </p:spTree>
    <p:extLst>
      <p:ext uri="{BB962C8B-B14F-4D97-AF65-F5344CB8AC3E}">
        <p14:creationId xmlns:p14="http://schemas.microsoft.com/office/powerpoint/2010/main" val="1258268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A8B8DBC-AAEC-B411-045D-0C91E05D4DAC}"/>
              </a:ext>
            </a:extLst>
          </p:cNvPr>
          <p:cNvSpPr>
            <a:spLocks noGrp="1"/>
          </p:cNvSpPr>
          <p:nvPr>
            <p:ph type="pic" sz="quarter" idx="26"/>
          </p:nvPr>
        </p:nvSpPr>
        <p:spPr/>
        <p:txBody>
          <a:bodyPr/>
          <a:lstStyle/>
          <a:p>
            <a:endParaRPr lang="en-US"/>
          </a:p>
        </p:txBody>
      </p:sp>
      <p:sp>
        <p:nvSpPr>
          <p:cNvPr id="3" name="Text Placeholder 2">
            <a:extLst>
              <a:ext uri="{FF2B5EF4-FFF2-40B4-BE49-F238E27FC236}">
                <a16:creationId xmlns:a16="http://schemas.microsoft.com/office/drawing/2014/main" id="{C26C049D-ABAC-4F61-AE2D-B64B99249AB3}"/>
              </a:ext>
            </a:extLst>
          </p:cNvPr>
          <p:cNvSpPr>
            <a:spLocks noGrp="1"/>
          </p:cNvSpPr>
          <p:nvPr>
            <p:ph type="body" sz="quarter" idx="24"/>
          </p:nvPr>
        </p:nvSpPr>
        <p:spPr/>
        <p:txBody>
          <a:bodyPr/>
          <a:lstStyle/>
          <a:p>
            <a:pPr lvl="0"/>
            <a:r>
              <a:rPr lang="en-US" dirty="0">
                <a:solidFill>
                  <a:schemeClr val="accent1"/>
                </a:solidFill>
              </a:rPr>
              <a:t>This is a headline. </a:t>
            </a:r>
          </a:p>
          <a:p>
            <a:pPr lvl="2"/>
            <a:r>
              <a:rPr lang="en-US" dirty="0"/>
              <a:t>This template uses the Amazon team lockup to ensure consistent branding across teams, regions, and formats.</a:t>
            </a:r>
          </a:p>
        </p:txBody>
      </p:sp>
      <p:sp>
        <p:nvSpPr>
          <p:cNvPr id="4" name="Footer Placeholder 3">
            <a:extLst>
              <a:ext uri="{FF2B5EF4-FFF2-40B4-BE49-F238E27FC236}">
                <a16:creationId xmlns:a16="http://schemas.microsoft.com/office/drawing/2014/main" id="{41B40134-E0D2-EF9E-64BB-86D47E8347FF}"/>
              </a:ext>
            </a:extLst>
          </p:cNvPr>
          <p:cNvSpPr>
            <a:spLocks noGrp="1"/>
          </p:cNvSpPr>
          <p:nvPr>
            <p:ph type="ftr" sz="quarter" idx="25"/>
          </p:nvPr>
        </p:nvSpPr>
        <p:spPr/>
        <p:txBody>
          <a:bodyPr/>
          <a:lstStyle/>
          <a:p>
            <a:r>
              <a:rPr lang="en-US" dirty="0"/>
              <a:t>Amazon </a:t>
            </a:r>
            <a:r>
              <a:rPr lang="en-US" dirty="0">
                <a:solidFill>
                  <a:schemeClr val="accent1"/>
                </a:solidFill>
              </a:rPr>
              <a:t>Team</a:t>
            </a:r>
          </a:p>
        </p:txBody>
      </p:sp>
    </p:spTree>
    <p:extLst>
      <p:ext uri="{BB962C8B-B14F-4D97-AF65-F5344CB8AC3E}">
        <p14:creationId xmlns:p14="http://schemas.microsoft.com/office/powerpoint/2010/main" val="3410550554"/>
      </p:ext>
    </p:extLst>
  </p:cSld>
  <p:clrMapOvr>
    <a:masterClrMapping/>
  </p:clrMapOvr>
</p:sld>
</file>

<file path=ppt/theme/theme1.xml><?xml version="1.0" encoding="utf-8"?>
<a:theme xmlns:a="http://schemas.openxmlformats.org/drawingml/2006/main" name="OIC+OCE template 2022">
  <a:themeElements>
    <a:clrScheme name="OIC Brand Palette 2026 (Greens)">
      <a:dk1>
        <a:srgbClr val="0F1419"/>
      </a:dk1>
      <a:lt1>
        <a:srgbClr val="FFFFFF"/>
      </a:lt1>
      <a:dk2>
        <a:srgbClr val="FB5100"/>
      </a:dk2>
      <a:lt2>
        <a:srgbClr val="F5F3EF"/>
      </a:lt2>
      <a:accent1>
        <a:srgbClr val="0477FE"/>
      </a:accent1>
      <a:accent2>
        <a:srgbClr val="B6BFBC"/>
      </a:accent2>
      <a:accent3>
        <a:srgbClr val="D6DCE7"/>
      </a:accent3>
      <a:accent4>
        <a:srgbClr val="D1CAC2"/>
      </a:accent4>
      <a:accent5>
        <a:srgbClr val="49C27C"/>
      </a:accent5>
      <a:accent6>
        <a:srgbClr val="80DE9A"/>
      </a:accent6>
      <a:hlink>
        <a:srgbClr val="1F8FFF"/>
      </a:hlink>
      <a:folHlink>
        <a:srgbClr val="0F1419"/>
      </a:folHlink>
    </a:clrScheme>
    <a:fontScheme name="Amazon OIC+OCE 2022 Ember">
      <a:majorFont>
        <a:latin typeface="Amazon Ember Display"/>
        <a:ea typeface=""/>
        <a:cs typeface=""/>
      </a:majorFont>
      <a:minorFont>
        <a:latin typeface="Amazon Ember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defTabSz="914185">
          <a:lnSpc>
            <a:spcPts val="2400"/>
          </a:lnSpc>
          <a:spcBef>
            <a:spcPts val="0"/>
          </a:spcBef>
          <a:spcAft>
            <a:spcPts val="0"/>
          </a:spcAft>
          <a:buSzTx/>
          <a:defRPr sz="2000" smtClean="0">
            <a:solidFill>
              <a:schemeClr val="tx1"/>
            </a:solidFill>
            <a:latin typeface="+mn-lt"/>
          </a:defRPr>
        </a:defPPr>
      </a:lstStyle>
    </a:txDef>
  </a:objectDefaults>
  <a:extraClrSchemeLst/>
  <a:extLst>
    <a:ext uri="{05A4C25C-085E-4340-85A3-A5531E510DB2}">
      <thm15:themeFamily xmlns:thm15="http://schemas.microsoft.com/office/thememl/2012/main" name="Fluent Design_PPT_Template_v01.potx" id="{C4D9B4D1-F41B-42F0-8A5B-48437C6C2687}" vid="{54650BF6-C7E2-45D1-8E4A-1F379AFEC2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astSharedByUser xmlns="2d762964-1838-4aa5-a414-1668262e47a0">jopitt@microsoft.com</LastSharedByUser>
    <SharedWithUsers xmlns="2d762964-1838-4aa5-a414-1668262e47a0">
      <UserInfo>
        <DisplayName>Kevin Brown</DisplayName>
        <AccountId>230</AccountId>
        <AccountType/>
      </UserInfo>
      <UserInfo>
        <DisplayName>Tim Allen</DisplayName>
        <AccountId>38</AccountId>
        <AccountType/>
      </UserInfo>
      <UserInfo>
        <DisplayName>Bobby Rayit</DisplayName>
        <AccountId>10</AccountId>
        <AccountType/>
      </UserInfo>
    </SharedWithUsers>
    <LastSharedByTime xmlns="2d762964-1838-4aa5-a414-1668262e47a0">2018-02-13T08:17:18+00:00</LastSharedByTim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B34ADD0E7C8449BA0C16F62101D022" ma:contentTypeVersion="10" ma:contentTypeDescription="Create a new document." ma:contentTypeScope="" ma:versionID="09a0c438a32fc25699ae9cde8767fe7c">
  <xsd:schema xmlns:xsd="http://www.w3.org/2001/XMLSchema" xmlns:xs="http://www.w3.org/2001/XMLSchema" xmlns:p="http://schemas.microsoft.com/office/2006/metadata/properties" xmlns:ns2="8c5d503f-355b-4588-b9a9-2ec3c2683d45" xmlns:ns3="2d762964-1838-4aa5-a414-1668262e47a0" targetNamespace="http://schemas.microsoft.com/office/2006/metadata/properties" ma:root="true" ma:fieldsID="30fdf9bbf4ae81001f87282e7dfffd4b" ns2:_="" ns3:_="">
    <xsd:import namespace="8c5d503f-355b-4588-b9a9-2ec3c2683d45"/>
    <xsd:import namespace="2d762964-1838-4aa5-a414-1668262e47a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3:LastSharedByUser" minOccurs="0"/>
                <xsd:element ref="ns3:LastSharedByTim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5d503f-355b-4588-b9a9-2ec3c2683d4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762964-1838-4aa5-a414-1668262e47a0"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LastSharedByUser" ma:index="14" nillable="true" ma:displayName="Last Shared By User" ma:description="" ma:hidden="true" ma:internalName="LastSharedByUser" ma:readOnly="true">
      <xsd:simpleType>
        <xsd:restriction base="dms:Note"/>
      </xsd:simpleType>
    </xsd:element>
    <xsd:element name="LastSharedByTime" ma:index="15" nillable="true" ma:displayName="Last Shared By Time" ma:description=""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purl.org/dc/terms/"/>
    <ds:schemaRef ds:uri="8c5d503f-355b-4588-b9a9-2ec3c2683d45"/>
    <ds:schemaRef ds:uri="http://schemas.microsoft.com/office/2006/documentManagement/types"/>
    <ds:schemaRef ds:uri="http://schemas.microsoft.com/office/infopath/2007/PartnerControls"/>
    <ds:schemaRef ds:uri="http://schemas.openxmlformats.org/package/2006/metadata/core-properties"/>
    <ds:schemaRef ds:uri="2d762964-1838-4aa5-a414-1668262e47a0"/>
    <ds:schemaRef ds:uri="http://www.w3.org/XML/1998/namespace"/>
    <ds:schemaRef ds:uri="http://purl.org/dc/dcmitype/"/>
  </ds:schemaRefs>
</ds:datastoreItem>
</file>

<file path=customXml/itemProps3.xml><?xml version="1.0" encoding="utf-8"?>
<ds:datastoreItem xmlns:ds="http://schemas.openxmlformats.org/officeDocument/2006/customXml" ds:itemID="{8C0E57FD-98A6-4BD5-9E01-A8D5232F2E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5d503f-355b-4588-b9a9-2ec3c2683d45"/>
    <ds:schemaRef ds:uri="2d762964-1838-4aa5-a414-1668262e47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Fluent Design_PPT_Template_v02</Template>
  <TotalTime>128052</TotalTime>
  <Words>2035</Words>
  <Application>Microsoft Macintosh PowerPoint</Application>
  <PresentationFormat>Custom</PresentationFormat>
  <Paragraphs>244</Paragraphs>
  <Slides>53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Amazon Ember</vt:lpstr>
      <vt:lpstr>Amazon Ember Display</vt:lpstr>
      <vt:lpstr>Arial</vt:lpstr>
      <vt:lpstr>Ember Modern Display</vt:lpstr>
      <vt:lpstr>Ember Modern Display Standard</vt:lpstr>
      <vt:lpstr>Segoe UI</vt:lpstr>
      <vt:lpstr>Wingdings</vt:lpstr>
      <vt:lpstr>OIC+OCE template 2022</vt:lpstr>
      <vt:lpstr>PowerPoint Presentation</vt:lpstr>
      <vt:lpstr>PowerPoint Presentation</vt:lpstr>
      <vt:lpstr>Color Palette </vt:lpstr>
      <vt:lpstr>Charts &amp; Graphs</vt:lpstr>
      <vt:lpstr>Charts &amp; Graphs</vt:lpstr>
      <vt:lpstr>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Headline goes 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Templates 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Icon usage template</vt:lpstr>
      <vt:lpstr>PowerPoint Presentation</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name&gt;</dc:subject>
  <dc:creator>Benjamin Andis</dc:creator>
  <cp:keywords/>
  <dc:description>Template: _x000d_
Formatting: _x000d_
Audience Type:</dc:description>
  <cp:lastModifiedBy>Aster Hung</cp:lastModifiedBy>
  <cp:revision>1841</cp:revision>
  <dcterms:created xsi:type="dcterms:W3CDTF">2017-12-01T00:00:12Z</dcterms:created>
  <dcterms:modified xsi:type="dcterms:W3CDTF">2026-03-09T03:19:24Z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0x010100C4B34ADD0E7C8449BA0C16F62101D022</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ies>
</file>